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theme/theme1.xml" ContentType="application/vnd.openxmlformats-officedocument.theme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colors3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quickStyle3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944"/>
    <a:srgbClr val="F1F616"/>
    <a:srgbClr val="B3C5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74E50B-EE52-4C9D-BE0C-48C356B1659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6297A0E-EBE3-4099-8849-6D84B7075DC3}">
      <dgm:prSet phldrT="[Text]"/>
      <dgm:spPr>
        <a:solidFill>
          <a:schemeClr val="accent6"/>
        </a:solidFill>
      </dgm:spPr>
      <dgm:t>
        <a:bodyPr/>
        <a:lstStyle/>
        <a:p>
          <a:r>
            <a:rPr lang="en-GB" dirty="0"/>
            <a:t>Concrete Experience </a:t>
          </a:r>
        </a:p>
        <a:p>
          <a:r>
            <a:rPr lang="en-GB" dirty="0"/>
            <a:t>(Doing / Having and experience)</a:t>
          </a:r>
        </a:p>
      </dgm:t>
    </dgm:pt>
    <dgm:pt modelId="{573BB24D-65EA-4A1C-8051-4CFAD6486881}" type="parTrans" cxnId="{84CB4B31-5603-434C-9F51-CF04C50A8698}">
      <dgm:prSet/>
      <dgm:spPr/>
      <dgm:t>
        <a:bodyPr/>
        <a:lstStyle/>
        <a:p>
          <a:endParaRPr lang="en-GB"/>
        </a:p>
      </dgm:t>
    </dgm:pt>
    <dgm:pt modelId="{46ED5758-05B3-438A-AD44-EBB52F34F7FB}" type="sibTrans" cxnId="{84CB4B31-5603-434C-9F51-CF04C50A8698}">
      <dgm:prSet/>
      <dgm:spPr/>
      <dgm:t>
        <a:bodyPr/>
        <a:lstStyle/>
        <a:p>
          <a:endParaRPr lang="en-GB"/>
        </a:p>
      </dgm:t>
    </dgm:pt>
    <dgm:pt modelId="{DC9949A9-7210-42AA-84E7-B1B4953A9E20}">
      <dgm:prSet phldrT="[Text]"/>
      <dgm:spPr>
        <a:solidFill>
          <a:srgbClr val="92D050"/>
        </a:solidFill>
      </dgm:spPr>
      <dgm:t>
        <a:bodyPr/>
        <a:lstStyle/>
        <a:p>
          <a:r>
            <a:rPr lang="en-GB" dirty="0"/>
            <a:t>Reflective Observation</a:t>
          </a:r>
        </a:p>
        <a:p>
          <a:r>
            <a:rPr lang="en-GB" dirty="0"/>
            <a:t>(I review/reflect on the experience)</a:t>
          </a:r>
        </a:p>
        <a:p>
          <a:r>
            <a:rPr lang="en-GB" dirty="0"/>
            <a:t>What went well, what could have been better </a:t>
          </a:r>
        </a:p>
      </dgm:t>
    </dgm:pt>
    <dgm:pt modelId="{1071FA5B-371C-4F73-95AF-C7909EA1B3FC}" type="parTrans" cxnId="{58416D67-7741-4F14-A94A-0306F8B81CD4}">
      <dgm:prSet/>
      <dgm:spPr/>
      <dgm:t>
        <a:bodyPr/>
        <a:lstStyle/>
        <a:p>
          <a:endParaRPr lang="en-GB"/>
        </a:p>
      </dgm:t>
    </dgm:pt>
    <dgm:pt modelId="{D1E4AD36-9C3E-4D39-A0BD-C12D963A5690}" type="sibTrans" cxnId="{58416D67-7741-4F14-A94A-0306F8B81CD4}">
      <dgm:prSet/>
      <dgm:spPr/>
      <dgm:t>
        <a:bodyPr/>
        <a:lstStyle/>
        <a:p>
          <a:endParaRPr lang="en-GB"/>
        </a:p>
      </dgm:t>
    </dgm:pt>
    <dgm:pt modelId="{AC11304A-B5C1-4B61-8E5F-5A638822FDF9}">
      <dgm:prSet phldrT="[Text]"/>
      <dgm:spPr>
        <a:solidFill>
          <a:srgbClr val="FF0000"/>
        </a:solidFill>
      </dgm:spPr>
      <dgm:t>
        <a:bodyPr/>
        <a:lstStyle/>
        <a:p>
          <a:r>
            <a:rPr lang="en-GB" dirty="0"/>
            <a:t>Abstract Conceptualisation</a:t>
          </a:r>
        </a:p>
        <a:p>
          <a:r>
            <a:rPr lang="en-GB" dirty="0"/>
            <a:t>(Learning from the experience)</a:t>
          </a:r>
        </a:p>
      </dgm:t>
    </dgm:pt>
    <dgm:pt modelId="{33C9E489-B06C-4252-8E50-C8AF864708EF}" type="parTrans" cxnId="{044C0770-BDB0-4E96-9EB6-D372880958C6}">
      <dgm:prSet/>
      <dgm:spPr/>
      <dgm:t>
        <a:bodyPr/>
        <a:lstStyle/>
        <a:p>
          <a:endParaRPr lang="en-GB"/>
        </a:p>
      </dgm:t>
    </dgm:pt>
    <dgm:pt modelId="{8C67C1E2-D7F8-41A0-B9E4-670BAE0BC8A8}" type="sibTrans" cxnId="{044C0770-BDB0-4E96-9EB6-D372880958C6}">
      <dgm:prSet/>
      <dgm:spPr/>
      <dgm:t>
        <a:bodyPr/>
        <a:lstStyle/>
        <a:p>
          <a:endParaRPr lang="en-GB"/>
        </a:p>
      </dgm:t>
    </dgm:pt>
    <dgm:pt modelId="{E7AEA8D0-C777-4E8B-84EF-B2486C13AF4A}">
      <dgm:prSet phldrT="[Text]"/>
      <dgm:spPr/>
      <dgm:t>
        <a:bodyPr/>
        <a:lstStyle/>
        <a:p>
          <a:r>
            <a:rPr lang="en-GB" dirty="0"/>
            <a:t>Active Experimentation</a:t>
          </a:r>
        </a:p>
        <a:p>
          <a:r>
            <a:rPr lang="en-GB" dirty="0"/>
            <a:t>(Planning out future experiences, trying out what has been learnt)</a:t>
          </a:r>
        </a:p>
      </dgm:t>
    </dgm:pt>
    <dgm:pt modelId="{359A905E-8739-4A47-84A1-B49735A0DB56}" type="parTrans" cxnId="{ABC05216-66D7-4F42-B3B2-E62B284AA040}">
      <dgm:prSet/>
      <dgm:spPr/>
      <dgm:t>
        <a:bodyPr/>
        <a:lstStyle/>
        <a:p>
          <a:endParaRPr lang="en-GB"/>
        </a:p>
      </dgm:t>
    </dgm:pt>
    <dgm:pt modelId="{D12D56D7-A4A9-478E-96B7-E64F56467FB5}" type="sibTrans" cxnId="{ABC05216-66D7-4F42-B3B2-E62B284AA040}">
      <dgm:prSet/>
      <dgm:spPr/>
      <dgm:t>
        <a:bodyPr/>
        <a:lstStyle/>
        <a:p>
          <a:endParaRPr lang="en-GB"/>
        </a:p>
      </dgm:t>
    </dgm:pt>
    <dgm:pt modelId="{A7E2AA61-E9E7-4AC0-A7B8-09D232304F57}" type="pres">
      <dgm:prSet presAssocID="{DF74E50B-EE52-4C9D-BE0C-48C356B16591}" presName="Name0" presStyleCnt="0">
        <dgm:presLayoutVars>
          <dgm:dir/>
          <dgm:resizeHandles val="exact"/>
        </dgm:presLayoutVars>
      </dgm:prSet>
      <dgm:spPr/>
    </dgm:pt>
    <dgm:pt modelId="{B20AA6D6-AA84-4127-8013-53768E86F870}" type="pres">
      <dgm:prSet presAssocID="{DF74E50B-EE52-4C9D-BE0C-48C356B16591}" presName="cycle" presStyleCnt="0"/>
      <dgm:spPr/>
    </dgm:pt>
    <dgm:pt modelId="{E5F9F1C2-00AC-4F79-A025-08AE5FA23DFC}" type="pres">
      <dgm:prSet presAssocID="{46297A0E-EBE3-4099-8849-6D84B7075DC3}" presName="nodeFirstNode" presStyleLbl="node1" presStyleIdx="0" presStyleCnt="4">
        <dgm:presLayoutVars>
          <dgm:bulletEnabled val="1"/>
        </dgm:presLayoutVars>
      </dgm:prSet>
      <dgm:spPr/>
    </dgm:pt>
    <dgm:pt modelId="{8267EDE9-B420-48C0-BE84-A29048BF8A0A}" type="pres">
      <dgm:prSet presAssocID="{46ED5758-05B3-438A-AD44-EBB52F34F7FB}" presName="sibTransFirstNode" presStyleLbl="bgShp" presStyleIdx="0" presStyleCnt="1"/>
      <dgm:spPr/>
    </dgm:pt>
    <dgm:pt modelId="{9D140FA5-7F30-4021-BFBD-18C034CAE757}" type="pres">
      <dgm:prSet presAssocID="{DC9949A9-7210-42AA-84E7-B1B4953A9E20}" presName="nodeFollowingNodes" presStyleLbl="node1" presStyleIdx="1" presStyleCnt="4" custScaleY="149528" custRadScaleRad="106456" custRadScaleInc="0">
        <dgm:presLayoutVars>
          <dgm:bulletEnabled val="1"/>
        </dgm:presLayoutVars>
      </dgm:prSet>
      <dgm:spPr/>
    </dgm:pt>
    <dgm:pt modelId="{9EBF06C2-536F-4F37-9AB4-C8AD02794743}" type="pres">
      <dgm:prSet presAssocID="{AC11304A-B5C1-4B61-8E5F-5A638822FDF9}" presName="nodeFollowingNodes" presStyleLbl="node1" presStyleIdx="2" presStyleCnt="4" custScaleY="119203">
        <dgm:presLayoutVars>
          <dgm:bulletEnabled val="1"/>
        </dgm:presLayoutVars>
      </dgm:prSet>
      <dgm:spPr/>
    </dgm:pt>
    <dgm:pt modelId="{4D1DEED0-FCF0-4835-8485-234242480F60}" type="pres">
      <dgm:prSet presAssocID="{E7AEA8D0-C777-4E8B-84EF-B2486C13AF4A}" presName="nodeFollowingNodes" presStyleLbl="node1" presStyleIdx="3" presStyleCnt="4" custScaleY="150192">
        <dgm:presLayoutVars>
          <dgm:bulletEnabled val="1"/>
        </dgm:presLayoutVars>
      </dgm:prSet>
      <dgm:spPr/>
    </dgm:pt>
  </dgm:ptLst>
  <dgm:cxnLst>
    <dgm:cxn modelId="{4B2F6410-8619-493C-B334-1E1FDF222D7E}" type="presOf" srcId="{DC9949A9-7210-42AA-84E7-B1B4953A9E20}" destId="{9D140FA5-7F30-4021-BFBD-18C034CAE757}" srcOrd="0" destOrd="0" presId="urn:microsoft.com/office/officeart/2005/8/layout/cycle3"/>
    <dgm:cxn modelId="{ABC05216-66D7-4F42-B3B2-E62B284AA040}" srcId="{DF74E50B-EE52-4C9D-BE0C-48C356B16591}" destId="{E7AEA8D0-C777-4E8B-84EF-B2486C13AF4A}" srcOrd="3" destOrd="0" parTransId="{359A905E-8739-4A47-84A1-B49735A0DB56}" sibTransId="{D12D56D7-A4A9-478E-96B7-E64F56467FB5}"/>
    <dgm:cxn modelId="{84CB4B31-5603-434C-9F51-CF04C50A8698}" srcId="{DF74E50B-EE52-4C9D-BE0C-48C356B16591}" destId="{46297A0E-EBE3-4099-8849-6D84B7075DC3}" srcOrd="0" destOrd="0" parTransId="{573BB24D-65EA-4A1C-8051-4CFAD6486881}" sibTransId="{46ED5758-05B3-438A-AD44-EBB52F34F7FB}"/>
    <dgm:cxn modelId="{0A085233-C5A0-4799-8486-3EA6C2ED20EB}" type="presOf" srcId="{46297A0E-EBE3-4099-8849-6D84B7075DC3}" destId="{E5F9F1C2-00AC-4F79-A025-08AE5FA23DFC}" srcOrd="0" destOrd="0" presId="urn:microsoft.com/office/officeart/2005/8/layout/cycle3"/>
    <dgm:cxn modelId="{57DDAE5F-D429-401C-BE30-00F5AEB7AE21}" type="presOf" srcId="{E7AEA8D0-C777-4E8B-84EF-B2486C13AF4A}" destId="{4D1DEED0-FCF0-4835-8485-234242480F60}" srcOrd="0" destOrd="0" presId="urn:microsoft.com/office/officeart/2005/8/layout/cycle3"/>
    <dgm:cxn modelId="{5E92E063-43FD-4741-9F4D-978C3C1FC2F2}" type="presOf" srcId="{46ED5758-05B3-438A-AD44-EBB52F34F7FB}" destId="{8267EDE9-B420-48C0-BE84-A29048BF8A0A}" srcOrd="0" destOrd="0" presId="urn:microsoft.com/office/officeart/2005/8/layout/cycle3"/>
    <dgm:cxn modelId="{58416D67-7741-4F14-A94A-0306F8B81CD4}" srcId="{DF74E50B-EE52-4C9D-BE0C-48C356B16591}" destId="{DC9949A9-7210-42AA-84E7-B1B4953A9E20}" srcOrd="1" destOrd="0" parTransId="{1071FA5B-371C-4F73-95AF-C7909EA1B3FC}" sibTransId="{D1E4AD36-9C3E-4D39-A0BD-C12D963A5690}"/>
    <dgm:cxn modelId="{044C0770-BDB0-4E96-9EB6-D372880958C6}" srcId="{DF74E50B-EE52-4C9D-BE0C-48C356B16591}" destId="{AC11304A-B5C1-4B61-8E5F-5A638822FDF9}" srcOrd="2" destOrd="0" parTransId="{33C9E489-B06C-4252-8E50-C8AF864708EF}" sibTransId="{8C67C1E2-D7F8-41A0-B9E4-670BAE0BC8A8}"/>
    <dgm:cxn modelId="{DB45B994-A517-469F-941D-71E1815552DA}" type="presOf" srcId="{DF74E50B-EE52-4C9D-BE0C-48C356B16591}" destId="{A7E2AA61-E9E7-4AC0-A7B8-09D232304F57}" srcOrd="0" destOrd="0" presId="urn:microsoft.com/office/officeart/2005/8/layout/cycle3"/>
    <dgm:cxn modelId="{05D6D2E4-AD83-4249-9C5F-0A20C67310A5}" type="presOf" srcId="{AC11304A-B5C1-4B61-8E5F-5A638822FDF9}" destId="{9EBF06C2-536F-4F37-9AB4-C8AD02794743}" srcOrd="0" destOrd="0" presId="urn:microsoft.com/office/officeart/2005/8/layout/cycle3"/>
    <dgm:cxn modelId="{07D249DF-06F6-4722-9A8F-4EE70F31540B}" type="presParOf" srcId="{A7E2AA61-E9E7-4AC0-A7B8-09D232304F57}" destId="{B20AA6D6-AA84-4127-8013-53768E86F870}" srcOrd="0" destOrd="0" presId="urn:microsoft.com/office/officeart/2005/8/layout/cycle3"/>
    <dgm:cxn modelId="{622D48AE-10FE-41E7-9146-9E9253556044}" type="presParOf" srcId="{B20AA6D6-AA84-4127-8013-53768E86F870}" destId="{E5F9F1C2-00AC-4F79-A025-08AE5FA23DFC}" srcOrd="0" destOrd="0" presId="urn:microsoft.com/office/officeart/2005/8/layout/cycle3"/>
    <dgm:cxn modelId="{C07AA441-355E-4D4D-ACB5-D93B1FFE9936}" type="presParOf" srcId="{B20AA6D6-AA84-4127-8013-53768E86F870}" destId="{8267EDE9-B420-48C0-BE84-A29048BF8A0A}" srcOrd="1" destOrd="0" presId="urn:microsoft.com/office/officeart/2005/8/layout/cycle3"/>
    <dgm:cxn modelId="{BDFA5FED-1EE4-451D-A21A-09110541D926}" type="presParOf" srcId="{B20AA6D6-AA84-4127-8013-53768E86F870}" destId="{9D140FA5-7F30-4021-BFBD-18C034CAE757}" srcOrd="2" destOrd="0" presId="urn:microsoft.com/office/officeart/2005/8/layout/cycle3"/>
    <dgm:cxn modelId="{6908874F-1125-4895-9E2B-78D50ED17C57}" type="presParOf" srcId="{B20AA6D6-AA84-4127-8013-53768E86F870}" destId="{9EBF06C2-536F-4F37-9AB4-C8AD02794743}" srcOrd="3" destOrd="0" presId="urn:microsoft.com/office/officeart/2005/8/layout/cycle3"/>
    <dgm:cxn modelId="{BADA5AC0-92DE-4F6E-9525-A22A6D5C3450}" type="presParOf" srcId="{B20AA6D6-AA84-4127-8013-53768E86F870}" destId="{4D1DEED0-FCF0-4835-8485-234242480F60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BC13BF-4E10-4EA2-865F-126E05941675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C31B7167-D1C9-43FF-8501-3342F6841977}">
      <dgm:prSet phldrT="[Text]"/>
      <dgm:spPr/>
      <dgm:t>
        <a:bodyPr/>
        <a:lstStyle/>
        <a:p>
          <a:r>
            <a:rPr lang="en-GB" dirty="0"/>
            <a:t>Describe </a:t>
          </a:r>
        </a:p>
      </dgm:t>
    </dgm:pt>
    <dgm:pt modelId="{1536BA71-2451-4D8E-9135-91BDE389BAA8}" type="parTrans" cxnId="{D130BA82-F7E2-4300-A034-5AEB36D15C49}">
      <dgm:prSet/>
      <dgm:spPr/>
      <dgm:t>
        <a:bodyPr/>
        <a:lstStyle/>
        <a:p>
          <a:endParaRPr lang="en-GB"/>
        </a:p>
      </dgm:t>
    </dgm:pt>
    <dgm:pt modelId="{B97344FE-2F7F-4396-96DC-D2E299F5581A}" type="sibTrans" cxnId="{D130BA82-F7E2-4300-A034-5AEB36D15C49}">
      <dgm:prSet/>
      <dgm:spPr/>
      <dgm:t>
        <a:bodyPr/>
        <a:lstStyle/>
        <a:p>
          <a:endParaRPr lang="en-GB"/>
        </a:p>
      </dgm:t>
    </dgm:pt>
    <dgm:pt modelId="{61BC5D62-6DB3-4E15-82AB-DC2AB0056BBB}">
      <dgm:prSet phldrT="[Text]"/>
      <dgm:spPr/>
      <dgm:t>
        <a:bodyPr/>
        <a:lstStyle/>
        <a:p>
          <a:r>
            <a:rPr lang="en-GB" dirty="0"/>
            <a:t>What happened?</a:t>
          </a:r>
        </a:p>
      </dgm:t>
    </dgm:pt>
    <dgm:pt modelId="{315053E0-5594-473F-9334-37E962A83265}" type="parTrans" cxnId="{D34AD4E0-D8F3-4417-B4AB-716C5DAA7051}">
      <dgm:prSet/>
      <dgm:spPr/>
      <dgm:t>
        <a:bodyPr/>
        <a:lstStyle/>
        <a:p>
          <a:endParaRPr lang="en-GB"/>
        </a:p>
      </dgm:t>
    </dgm:pt>
    <dgm:pt modelId="{E06B5EE1-D699-4FBF-8932-9FE2D6B39DCC}" type="sibTrans" cxnId="{D34AD4E0-D8F3-4417-B4AB-716C5DAA7051}">
      <dgm:prSet/>
      <dgm:spPr/>
      <dgm:t>
        <a:bodyPr/>
        <a:lstStyle/>
        <a:p>
          <a:endParaRPr lang="en-GB"/>
        </a:p>
      </dgm:t>
    </dgm:pt>
    <dgm:pt modelId="{C1627E18-2ED5-4546-B60A-2ABD5D5500F0}">
      <dgm:prSet phldrT="[Text]"/>
      <dgm:spPr/>
      <dgm:t>
        <a:bodyPr/>
        <a:lstStyle/>
        <a:p>
          <a:r>
            <a:rPr lang="en-GB" dirty="0"/>
            <a:t>Interpret </a:t>
          </a:r>
        </a:p>
      </dgm:t>
    </dgm:pt>
    <dgm:pt modelId="{B974FF1E-563E-4586-8C7A-0798373D8BF9}" type="parTrans" cxnId="{007C31E3-ECE8-4AF8-8D4A-459E96CB0604}">
      <dgm:prSet/>
      <dgm:spPr/>
      <dgm:t>
        <a:bodyPr/>
        <a:lstStyle/>
        <a:p>
          <a:endParaRPr lang="en-GB"/>
        </a:p>
      </dgm:t>
    </dgm:pt>
    <dgm:pt modelId="{3A4DDE6E-1F33-4166-8CAA-3CA1E712C288}" type="sibTrans" cxnId="{007C31E3-ECE8-4AF8-8D4A-459E96CB0604}">
      <dgm:prSet/>
      <dgm:spPr/>
      <dgm:t>
        <a:bodyPr/>
        <a:lstStyle/>
        <a:p>
          <a:endParaRPr lang="en-GB"/>
        </a:p>
      </dgm:t>
    </dgm:pt>
    <dgm:pt modelId="{D7065680-5F7F-4B1F-AB6A-7265426E50E6}">
      <dgm:prSet phldrT="[Text]"/>
      <dgm:spPr/>
      <dgm:t>
        <a:bodyPr/>
        <a:lstStyle/>
        <a:p>
          <a:r>
            <a:rPr lang="en-GB" dirty="0"/>
            <a:t>How do I feel it went?</a:t>
          </a:r>
        </a:p>
      </dgm:t>
    </dgm:pt>
    <dgm:pt modelId="{C0B10960-521F-4073-82AD-16F3268F8926}" type="parTrans" cxnId="{DB9FDFCF-7F35-4AD8-8DD4-16E47976782F}">
      <dgm:prSet/>
      <dgm:spPr/>
      <dgm:t>
        <a:bodyPr/>
        <a:lstStyle/>
        <a:p>
          <a:endParaRPr lang="en-GB"/>
        </a:p>
      </dgm:t>
    </dgm:pt>
    <dgm:pt modelId="{4C31F380-FABC-4E6F-9C7C-3C92262D0BF0}" type="sibTrans" cxnId="{DB9FDFCF-7F35-4AD8-8DD4-16E47976782F}">
      <dgm:prSet/>
      <dgm:spPr/>
      <dgm:t>
        <a:bodyPr/>
        <a:lstStyle/>
        <a:p>
          <a:endParaRPr lang="en-GB"/>
        </a:p>
      </dgm:t>
    </dgm:pt>
    <dgm:pt modelId="{AE82D5A3-392C-4901-B023-D157EB1ED4BF}">
      <dgm:prSet phldrT="[Text]"/>
      <dgm:spPr/>
      <dgm:t>
        <a:bodyPr/>
        <a:lstStyle/>
        <a:p>
          <a:r>
            <a:rPr lang="en-GB" dirty="0"/>
            <a:t>Evaluate </a:t>
          </a:r>
        </a:p>
      </dgm:t>
    </dgm:pt>
    <dgm:pt modelId="{10694583-C322-49BE-A43B-93693E3CFF62}" type="parTrans" cxnId="{B9B8DD29-9714-4BFB-B439-FAD55CCE2CCE}">
      <dgm:prSet/>
      <dgm:spPr/>
      <dgm:t>
        <a:bodyPr/>
        <a:lstStyle/>
        <a:p>
          <a:endParaRPr lang="en-GB"/>
        </a:p>
      </dgm:t>
    </dgm:pt>
    <dgm:pt modelId="{74F5B054-BC8F-467C-8FF8-33F4990C75D5}" type="sibTrans" cxnId="{B9B8DD29-9714-4BFB-B439-FAD55CCE2CCE}">
      <dgm:prSet/>
      <dgm:spPr/>
      <dgm:t>
        <a:bodyPr/>
        <a:lstStyle/>
        <a:p>
          <a:endParaRPr lang="en-GB"/>
        </a:p>
      </dgm:t>
    </dgm:pt>
    <dgm:pt modelId="{5C22D39B-BD65-49FC-9AEF-3147D3B49E80}">
      <dgm:prSet phldrT="[Text]"/>
      <dgm:spPr/>
      <dgm:t>
        <a:bodyPr/>
        <a:lstStyle/>
        <a:p>
          <a:r>
            <a:rPr lang="en-GB" dirty="0"/>
            <a:t>What was good?</a:t>
          </a:r>
        </a:p>
      </dgm:t>
    </dgm:pt>
    <dgm:pt modelId="{1D9E52D4-65C6-4E3D-A389-4AE6EDA84D2C}" type="parTrans" cxnId="{5855E179-9CA1-4039-9DC0-608C82EA035D}">
      <dgm:prSet/>
      <dgm:spPr/>
      <dgm:t>
        <a:bodyPr/>
        <a:lstStyle/>
        <a:p>
          <a:endParaRPr lang="en-GB"/>
        </a:p>
      </dgm:t>
    </dgm:pt>
    <dgm:pt modelId="{83E49A33-8CC4-40B2-86EA-487399BB7F08}" type="sibTrans" cxnId="{5855E179-9CA1-4039-9DC0-608C82EA035D}">
      <dgm:prSet/>
      <dgm:spPr/>
      <dgm:t>
        <a:bodyPr/>
        <a:lstStyle/>
        <a:p>
          <a:endParaRPr lang="en-GB"/>
        </a:p>
      </dgm:t>
    </dgm:pt>
    <dgm:pt modelId="{2B3AF658-2998-4D38-9233-285C457437BB}">
      <dgm:prSet phldrT="[Text]"/>
      <dgm:spPr/>
      <dgm:t>
        <a:bodyPr/>
        <a:lstStyle/>
        <a:p>
          <a:r>
            <a:rPr lang="en-GB" dirty="0"/>
            <a:t>Plan </a:t>
          </a:r>
        </a:p>
      </dgm:t>
    </dgm:pt>
    <dgm:pt modelId="{78BFA17B-3AA3-4B35-B958-63818FE242EE}" type="parTrans" cxnId="{8909EBAE-595F-4C58-BD7C-05A0BEC61B8F}">
      <dgm:prSet/>
      <dgm:spPr/>
      <dgm:t>
        <a:bodyPr/>
        <a:lstStyle/>
        <a:p>
          <a:endParaRPr lang="en-GB"/>
        </a:p>
      </dgm:t>
    </dgm:pt>
    <dgm:pt modelId="{57111B30-2BBE-4BB0-900C-709C2087CB01}" type="sibTrans" cxnId="{8909EBAE-595F-4C58-BD7C-05A0BEC61B8F}">
      <dgm:prSet/>
      <dgm:spPr/>
      <dgm:t>
        <a:bodyPr/>
        <a:lstStyle/>
        <a:p>
          <a:endParaRPr lang="en-GB"/>
        </a:p>
      </dgm:t>
    </dgm:pt>
    <dgm:pt modelId="{C08EBB3E-F982-4F80-9D88-70668611FFB2}">
      <dgm:prSet phldrT="[Text]"/>
      <dgm:spPr/>
      <dgm:t>
        <a:bodyPr/>
        <a:lstStyle/>
        <a:p>
          <a:r>
            <a:rPr lang="en-GB" dirty="0"/>
            <a:t>What can I do differently in the future?</a:t>
          </a:r>
        </a:p>
      </dgm:t>
    </dgm:pt>
    <dgm:pt modelId="{2F3BA562-24C5-4180-A5BA-36371D53A862}" type="parTrans" cxnId="{006DB082-0738-4689-987A-0B0CABD4E894}">
      <dgm:prSet/>
      <dgm:spPr/>
      <dgm:t>
        <a:bodyPr/>
        <a:lstStyle/>
        <a:p>
          <a:endParaRPr lang="en-GB"/>
        </a:p>
      </dgm:t>
    </dgm:pt>
    <dgm:pt modelId="{E450A970-29DC-4698-800B-B8B023B0FC97}" type="sibTrans" cxnId="{006DB082-0738-4689-987A-0B0CABD4E894}">
      <dgm:prSet/>
      <dgm:spPr/>
      <dgm:t>
        <a:bodyPr/>
        <a:lstStyle/>
        <a:p>
          <a:endParaRPr lang="en-GB"/>
        </a:p>
      </dgm:t>
    </dgm:pt>
    <dgm:pt modelId="{D69E76F2-1EDD-4E13-A7DA-2728240C2A3A}">
      <dgm:prSet phldrT="[Text]"/>
      <dgm:spPr/>
      <dgm:t>
        <a:bodyPr/>
        <a:lstStyle/>
        <a:p>
          <a:r>
            <a:rPr lang="en-GB" dirty="0"/>
            <a:t>What did I do?</a:t>
          </a:r>
        </a:p>
      </dgm:t>
    </dgm:pt>
    <dgm:pt modelId="{CB8FE0C4-5F6A-4D64-BC19-F19C510A4032}" type="parTrans" cxnId="{122C068B-C794-46AB-A99C-3B9631E1FF82}">
      <dgm:prSet/>
      <dgm:spPr/>
      <dgm:t>
        <a:bodyPr/>
        <a:lstStyle/>
        <a:p>
          <a:endParaRPr lang="en-GB"/>
        </a:p>
      </dgm:t>
    </dgm:pt>
    <dgm:pt modelId="{DC6B2CEB-08E8-45C1-8E24-BBB87A973CD2}" type="sibTrans" cxnId="{122C068B-C794-46AB-A99C-3B9631E1FF82}">
      <dgm:prSet/>
      <dgm:spPr/>
      <dgm:t>
        <a:bodyPr/>
        <a:lstStyle/>
        <a:p>
          <a:endParaRPr lang="en-GB"/>
        </a:p>
      </dgm:t>
    </dgm:pt>
    <dgm:pt modelId="{99069779-0BF5-41E3-9048-80C195FB18BC}">
      <dgm:prSet phldrT="[Text]"/>
      <dgm:spPr/>
      <dgm:t>
        <a:bodyPr/>
        <a:lstStyle/>
        <a:p>
          <a:r>
            <a:rPr lang="en-GB" dirty="0"/>
            <a:t>What did other people do?</a:t>
          </a:r>
        </a:p>
      </dgm:t>
    </dgm:pt>
    <dgm:pt modelId="{76B65173-1CE3-464E-A5C4-18FDD32D9D70}" type="parTrans" cxnId="{FE56BA16-AED5-4F13-8693-100800785B79}">
      <dgm:prSet/>
      <dgm:spPr/>
      <dgm:t>
        <a:bodyPr/>
        <a:lstStyle/>
        <a:p>
          <a:endParaRPr lang="en-GB"/>
        </a:p>
      </dgm:t>
    </dgm:pt>
    <dgm:pt modelId="{6BF02F9D-0682-4695-A714-A4D2B2DCB2F1}" type="sibTrans" cxnId="{FE56BA16-AED5-4F13-8693-100800785B79}">
      <dgm:prSet/>
      <dgm:spPr/>
      <dgm:t>
        <a:bodyPr/>
        <a:lstStyle/>
        <a:p>
          <a:endParaRPr lang="en-GB"/>
        </a:p>
      </dgm:t>
    </dgm:pt>
    <dgm:pt modelId="{27052DF8-6F79-4F3E-8288-FAEB78147FF9}">
      <dgm:prSet phldrT="[Text]"/>
      <dgm:spPr/>
      <dgm:t>
        <a:bodyPr/>
        <a:lstStyle/>
        <a:p>
          <a:r>
            <a:rPr lang="en-GB" dirty="0"/>
            <a:t>What Ideas did I draw on?</a:t>
          </a:r>
        </a:p>
      </dgm:t>
    </dgm:pt>
    <dgm:pt modelId="{416F80D1-911C-45F5-B571-5828FD303D09}" type="parTrans" cxnId="{9884BBA4-7E7A-472E-96AE-FA7F4A1B75B2}">
      <dgm:prSet/>
      <dgm:spPr/>
      <dgm:t>
        <a:bodyPr/>
        <a:lstStyle/>
        <a:p>
          <a:endParaRPr lang="en-GB"/>
        </a:p>
      </dgm:t>
    </dgm:pt>
    <dgm:pt modelId="{C01733D3-9B7F-4853-97CD-96D88A6D291F}" type="sibTrans" cxnId="{9884BBA4-7E7A-472E-96AE-FA7F4A1B75B2}">
      <dgm:prSet/>
      <dgm:spPr/>
      <dgm:t>
        <a:bodyPr/>
        <a:lstStyle/>
        <a:p>
          <a:endParaRPr lang="en-GB"/>
        </a:p>
      </dgm:t>
    </dgm:pt>
    <dgm:pt modelId="{BEC0F8D4-C587-4200-B428-5651D41128C7}">
      <dgm:prSet phldrT="[Text]"/>
      <dgm:spPr/>
      <dgm:t>
        <a:bodyPr/>
        <a:lstStyle/>
        <a:p>
          <a:r>
            <a:rPr lang="en-GB" dirty="0"/>
            <a:t>How did I apply my ideas?</a:t>
          </a:r>
        </a:p>
      </dgm:t>
    </dgm:pt>
    <dgm:pt modelId="{B4D5D8AE-1F43-4D0F-A024-F7955E359DF7}" type="parTrans" cxnId="{D8578A0B-C1CC-48F8-BFEC-DCEB558888FC}">
      <dgm:prSet/>
      <dgm:spPr/>
      <dgm:t>
        <a:bodyPr/>
        <a:lstStyle/>
        <a:p>
          <a:endParaRPr lang="en-GB"/>
        </a:p>
      </dgm:t>
    </dgm:pt>
    <dgm:pt modelId="{F9EDD885-31F4-4E19-8B62-F2F383AD7696}" type="sibTrans" cxnId="{D8578A0B-C1CC-48F8-BFEC-DCEB558888FC}">
      <dgm:prSet/>
      <dgm:spPr/>
      <dgm:t>
        <a:bodyPr/>
        <a:lstStyle/>
        <a:p>
          <a:endParaRPr lang="en-GB"/>
        </a:p>
      </dgm:t>
    </dgm:pt>
    <dgm:pt modelId="{382213E4-F219-40C7-A9C2-728DBD220EFA}">
      <dgm:prSet phldrT="[Text]"/>
      <dgm:spPr/>
      <dgm:t>
        <a:bodyPr/>
        <a:lstStyle/>
        <a:p>
          <a:r>
            <a:rPr lang="en-GB" dirty="0"/>
            <a:t>What was not so good?</a:t>
          </a:r>
        </a:p>
      </dgm:t>
    </dgm:pt>
    <dgm:pt modelId="{9E1366C4-3F53-428E-8F0F-20D506963BEC}" type="parTrans" cxnId="{DB3715B9-6337-4C43-856F-83EEF21760D8}">
      <dgm:prSet/>
      <dgm:spPr/>
      <dgm:t>
        <a:bodyPr/>
        <a:lstStyle/>
        <a:p>
          <a:endParaRPr lang="en-GB"/>
        </a:p>
      </dgm:t>
    </dgm:pt>
    <dgm:pt modelId="{AA50D54C-2593-45F9-BB6B-3476D9A9C099}" type="sibTrans" cxnId="{DB3715B9-6337-4C43-856F-83EEF21760D8}">
      <dgm:prSet/>
      <dgm:spPr/>
      <dgm:t>
        <a:bodyPr/>
        <a:lstStyle/>
        <a:p>
          <a:endParaRPr lang="en-GB"/>
        </a:p>
      </dgm:t>
    </dgm:pt>
    <dgm:pt modelId="{11347DF9-C4B4-4412-B5C0-A07BCF3A94C3}">
      <dgm:prSet phldrT="[Text]"/>
      <dgm:spPr/>
      <dgm:t>
        <a:bodyPr/>
        <a:lstStyle/>
        <a:p>
          <a:r>
            <a:rPr lang="en-GB" dirty="0"/>
            <a:t>Is there anything that worked particularly well?</a:t>
          </a:r>
        </a:p>
      </dgm:t>
    </dgm:pt>
    <dgm:pt modelId="{35DCA110-B56B-421F-B607-0A097A4337F1}" type="parTrans" cxnId="{93D28579-15FD-47AF-A6F4-B28EA00D2A60}">
      <dgm:prSet/>
      <dgm:spPr/>
      <dgm:t>
        <a:bodyPr/>
        <a:lstStyle/>
        <a:p>
          <a:endParaRPr lang="en-GB"/>
        </a:p>
      </dgm:t>
    </dgm:pt>
    <dgm:pt modelId="{CDC8D9ED-BBD3-4415-A6D0-1810EEB07B7A}" type="sibTrans" cxnId="{93D28579-15FD-47AF-A6F4-B28EA00D2A60}">
      <dgm:prSet/>
      <dgm:spPr/>
      <dgm:t>
        <a:bodyPr/>
        <a:lstStyle/>
        <a:p>
          <a:endParaRPr lang="en-GB"/>
        </a:p>
      </dgm:t>
    </dgm:pt>
    <dgm:pt modelId="{3505831D-B285-4640-82EF-DB095B6911B2}">
      <dgm:prSet phldrT="[Text]"/>
      <dgm:spPr/>
      <dgm:t>
        <a:bodyPr/>
        <a:lstStyle/>
        <a:p>
          <a:r>
            <a:rPr lang="en-GB" dirty="0"/>
            <a:t>Why?</a:t>
          </a:r>
        </a:p>
      </dgm:t>
    </dgm:pt>
    <dgm:pt modelId="{ADFAF3E7-5002-4EFB-9BCB-0DA1921E1382}" type="parTrans" cxnId="{5517F556-EDEC-44A8-ACD4-5858D7F2030F}">
      <dgm:prSet/>
      <dgm:spPr/>
      <dgm:t>
        <a:bodyPr/>
        <a:lstStyle/>
        <a:p>
          <a:endParaRPr lang="en-GB"/>
        </a:p>
      </dgm:t>
    </dgm:pt>
    <dgm:pt modelId="{4DAEF9DA-406D-4653-AD3E-96069CE38D34}" type="sibTrans" cxnId="{5517F556-EDEC-44A8-ACD4-5858D7F2030F}">
      <dgm:prSet/>
      <dgm:spPr/>
      <dgm:t>
        <a:bodyPr/>
        <a:lstStyle/>
        <a:p>
          <a:endParaRPr lang="en-GB"/>
        </a:p>
      </dgm:t>
    </dgm:pt>
    <dgm:pt modelId="{195FDF9F-19DE-48C1-A2C8-1C53B58127DD}">
      <dgm:prSet phldrT="[Text]"/>
      <dgm:spPr/>
      <dgm:t>
        <a:bodyPr/>
        <a:lstStyle/>
        <a:p>
          <a:r>
            <a:rPr lang="en-GB" dirty="0"/>
            <a:t>What have I learnt? </a:t>
          </a:r>
        </a:p>
      </dgm:t>
    </dgm:pt>
    <dgm:pt modelId="{3E1B7949-8D6E-4BA2-98C8-1BA0B9BDA046}" type="parTrans" cxnId="{DDDE356E-6EB2-4204-BFFE-E2B18D8C7AC6}">
      <dgm:prSet/>
      <dgm:spPr/>
      <dgm:t>
        <a:bodyPr/>
        <a:lstStyle/>
        <a:p>
          <a:endParaRPr lang="en-GB"/>
        </a:p>
      </dgm:t>
    </dgm:pt>
    <dgm:pt modelId="{E96CCE3F-F6A9-4587-BDDA-69BEF79C5A00}" type="sibTrans" cxnId="{DDDE356E-6EB2-4204-BFFE-E2B18D8C7AC6}">
      <dgm:prSet/>
      <dgm:spPr/>
      <dgm:t>
        <a:bodyPr/>
        <a:lstStyle/>
        <a:p>
          <a:endParaRPr lang="en-GB"/>
        </a:p>
      </dgm:t>
    </dgm:pt>
    <dgm:pt modelId="{1AFDDD8B-10D1-4987-853D-FAE7942AF4FF}">
      <dgm:prSet phldrT="[Text]"/>
      <dgm:spPr/>
      <dgm:t>
        <a:bodyPr/>
        <a:lstStyle/>
        <a:p>
          <a:r>
            <a:rPr lang="en-GB" dirty="0"/>
            <a:t>How can I action my learning?</a:t>
          </a:r>
        </a:p>
      </dgm:t>
    </dgm:pt>
    <dgm:pt modelId="{7FFBE273-98CF-4541-B40E-A7930D6832DC}" type="parTrans" cxnId="{AED6E635-B77D-4A1A-B2A1-09EEF51D33B1}">
      <dgm:prSet/>
      <dgm:spPr/>
      <dgm:t>
        <a:bodyPr/>
        <a:lstStyle/>
        <a:p>
          <a:endParaRPr lang="en-GB"/>
        </a:p>
      </dgm:t>
    </dgm:pt>
    <dgm:pt modelId="{C7D4A41E-0678-4F52-8A27-D7830FD14534}" type="sibTrans" cxnId="{AED6E635-B77D-4A1A-B2A1-09EEF51D33B1}">
      <dgm:prSet/>
      <dgm:spPr/>
      <dgm:t>
        <a:bodyPr/>
        <a:lstStyle/>
        <a:p>
          <a:endParaRPr lang="en-GB"/>
        </a:p>
      </dgm:t>
    </dgm:pt>
    <dgm:pt modelId="{8ECEAFF5-AC19-470E-8750-4E620BE0842A}">
      <dgm:prSet phldrT="[Text]"/>
      <dgm:spPr/>
      <dgm:t>
        <a:bodyPr/>
        <a:lstStyle/>
        <a:p>
          <a:r>
            <a:rPr lang="en-GB" dirty="0"/>
            <a:t>What Support do I need to do this?</a:t>
          </a:r>
        </a:p>
      </dgm:t>
    </dgm:pt>
    <dgm:pt modelId="{B90875FA-5247-4BA4-AB9F-5E41A52C794F}" type="parTrans" cxnId="{7B667FAF-EA68-423D-833D-9A6074634323}">
      <dgm:prSet/>
      <dgm:spPr/>
      <dgm:t>
        <a:bodyPr/>
        <a:lstStyle/>
        <a:p>
          <a:endParaRPr lang="en-GB"/>
        </a:p>
      </dgm:t>
    </dgm:pt>
    <dgm:pt modelId="{40BDA640-866E-41DE-95B2-ACE234CF9E26}" type="sibTrans" cxnId="{7B667FAF-EA68-423D-833D-9A6074634323}">
      <dgm:prSet/>
      <dgm:spPr/>
      <dgm:t>
        <a:bodyPr/>
        <a:lstStyle/>
        <a:p>
          <a:endParaRPr lang="en-GB"/>
        </a:p>
      </dgm:t>
    </dgm:pt>
    <dgm:pt modelId="{176ABBE0-770D-4E16-B6ED-DB74119E66B1}">
      <dgm:prSet phldrT="[Text]"/>
      <dgm:spPr/>
      <dgm:t>
        <a:bodyPr/>
        <a:lstStyle/>
        <a:p>
          <a:r>
            <a:rPr lang="en-GB" dirty="0"/>
            <a:t>What you saw, heard and learnt</a:t>
          </a:r>
        </a:p>
      </dgm:t>
    </dgm:pt>
    <dgm:pt modelId="{42C58A6E-25AD-4351-A041-AF86BC81C711}" type="parTrans" cxnId="{292C94E9-7504-4863-BE17-2010E537B5EE}">
      <dgm:prSet/>
      <dgm:spPr/>
      <dgm:t>
        <a:bodyPr/>
        <a:lstStyle/>
        <a:p>
          <a:endParaRPr lang="en-GB"/>
        </a:p>
      </dgm:t>
    </dgm:pt>
    <dgm:pt modelId="{FFC2DD5D-62D1-4C75-90E9-5FA7D38E677E}" type="sibTrans" cxnId="{292C94E9-7504-4863-BE17-2010E537B5EE}">
      <dgm:prSet/>
      <dgm:spPr/>
      <dgm:t>
        <a:bodyPr/>
        <a:lstStyle/>
        <a:p>
          <a:endParaRPr lang="en-GB"/>
        </a:p>
      </dgm:t>
    </dgm:pt>
    <dgm:pt modelId="{49598D73-6DC8-4EEC-A2EB-D025EB19513D}">
      <dgm:prSet phldrT="[Text]"/>
      <dgm:spPr/>
      <dgm:t>
        <a:bodyPr/>
        <a:lstStyle/>
        <a:p>
          <a:r>
            <a:rPr lang="en-GB" dirty="0"/>
            <a:t>What was the value of this experience?</a:t>
          </a:r>
        </a:p>
      </dgm:t>
    </dgm:pt>
    <dgm:pt modelId="{724E3E31-A151-4616-AE0A-6FAEE2F6FD03}" type="parTrans" cxnId="{60698C5B-8EBC-46F3-9C53-83A8ECA1164F}">
      <dgm:prSet/>
      <dgm:spPr/>
      <dgm:t>
        <a:bodyPr/>
        <a:lstStyle/>
        <a:p>
          <a:endParaRPr lang="en-GB"/>
        </a:p>
      </dgm:t>
    </dgm:pt>
    <dgm:pt modelId="{29F12A6D-A5A4-4E03-852B-3220693ACED8}" type="sibTrans" cxnId="{60698C5B-8EBC-46F3-9C53-83A8ECA1164F}">
      <dgm:prSet/>
      <dgm:spPr/>
      <dgm:t>
        <a:bodyPr/>
        <a:lstStyle/>
        <a:p>
          <a:endParaRPr lang="en-GB"/>
        </a:p>
      </dgm:t>
    </dgm:pt>
    <dgm:pt modelId="{7D96ED78-0B5F-4CEA-9C6D-BE283DB45556}" type="pres">
      <dgm:prSet presAssocID="{41BC13BF-4E10-4EA2-865F-126E05941675}" presName="Name0" presStyleCnt="0">
        <dgm:presLayoutVars>
          <dgm:dir/>
          <dgm:animLvl val="lvl"/>
          <dgm:resizeHandles val="exact"/>
        </dgm:presLayoutVars>
      </dgm:prSet>
      <dgm:spPr/>
    </dgm:pt>
    <dgm:pt modelId="{59CFD0AB-5271-42B1-AADB-70BB58DF433F}" type="pres">
      <dgm:prSet presAssocID="{C31B7167-D1C9-43FF-8501-3342F6841977}" presName="linNode" presStyleCnt="0"/>
      <dgm:spPr/>
    </dgm:pt>
    <dgm:pt modelId="{192AE5D2-DDBC-4D61-9200-E9BB1D6D4234}" type="pres">
      <dgm:prSet presAssocID="{C31B7167-D1C9-43FF-8501-3342F684197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0593A6B-988D-4635-ABCF-E2FEBB9F8F79}" type="pres">
      <dgm:prSet presAssocID="{C31B7167-D1C9-43FF-8501-3342F6841977}" presName="descendantText" presStyleLbl="alignAccFollowNode1" presStyleIdx="0" presStyleCnt="4">
        <dgm:presLayoutVars>
          <dgm:bulletEnabled val="1"/>
        </dgm:presLayoutVars>
      </dgm:prSet>
      <dgm:spPr/>
    </dgm:pt>
    <dgm:pt modelId="{9943DB40-AF22-4363-AAF3-9972F0C3E596}" type="pres">
      <dgm:prSet presAssocID="{B97344FE-2F7F-4396-96DC-D2E299F5581A}" presName="sp" presStyleCnt="0"/>
      <dgm:spPr/>
    </dgm:pt>
    <dgm:pt modelId="{5F1C0F88-C842-4D81-8876-11ED6F44A462}" type="pres">
      <dgm:prSet presAssocID="{C1627E18-2ED5-4546-B60A-2ABD5D5500F0}" presName="linNode" presStyleCnt="0"/>
      <dgm:spPr/>
    </dgm:pt>
    <dgm:pt modelId="{081B488B-4723-4D18-A173-F863D3C4DB51}" type="pres">
      <dgm:prSet presAssocID="{C1627E18-2ED5-4546-B60A-2ABD5D5500F0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B0D835D-D279-4CFC-954E-0F90EEFAD5AC}" type="pres">
      <dgm:prSet presAssocID="{C1627E18-2ED5-4546-B60A-2ABD5D5500F0}" presName="descendantText" presStyleLbl="alignAccFollowNode1" presStyleIdx="1" presStyleCnt="4" custLinFactNeighborX="1753" custLinFactNeighborY="-4959">
        <dgm:presLayoutVars>
          <dgm:bulletEnabled val="1"/>
        </dgm:presLayoutVars>
      </dgm:prSet>
      <dgm:spPr/>
    </dgm:pt>
    <dgm:pt modelId="{A1F3A534-20F2-4DE0-B976-9A245BD102E6}" type="pres">
      <dgm:prSet presAssocID="{3A4DDE6E-1F33-4166-8CAA-3CA1E712C288}" presName="sp" presStyleCnt="0"/>
      <dgm:spPr/>
    </dgm:pt>
    <dgm:pt modelId="{02D68283-4CCE-4BEC-860F-6D208D318F1D}" type="pres">
      <dgm:prSet presAssocID="{AE82D5A3-392C-4901-B023-D157EB1ED4BF}" presName="linNode" presStyleCnt="0"/>
      <dgm:spPr/>
    </dgm:pt>
    <dgm:pt modelId="{4C14E1CC-0A0C-4C5D-82D4-E79F44256782}" type="pres">
      <dgm:prSet presAssocID="{AE82D5A3-392C-4901-B023-D157EB1ED4BF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0C9448DF-ADD4-424E-A42F-770BA7200C51}" type="pres">
      <dgm:prSet presAssocID="{AE82D5A3-392C-4901-B023-D157EB1ED4BF}" presName="descendantText" presStyleLbl="alignAccFollowNode1" presStyleIdx="2" presStyleCnt="4" custScaleY="125217">
        <dgm:presLayoutVars>
          <dgm:bulletEnabled val="1"/>
        </dgm:presLayoutVars>
      </dgm:prSet>
      <dgm:spPr/>
    </dgm:pt>
    <dgm:pt modelId="{9468BCD2-F960-4D0B-B65B-E9A3C496C79E}" type="pres">
      <dgm:prSet presAssocID="{74F5B054-BC8F-467C-8FF8-33F4990C75D5}" presName="sp" presStyleCnt="0"/>
      <dgm:spPr/>
    </dgm:pt>
    <dgm:pt modelId="{4ECE7C31-EE00-40B0-A78B-79525EAC7E5F}" type="pres">
      <dgm:prSet presAssocID="{2B3AF658-2998-4D38-9233-285C457437BB}" presName="linNode" presStyleCnt="0"/>
      <dgm:spPr/>
    </dgm:pt>
    <dgm:pt modelId="{8ACD98D5-8E0B-4BB2-86FD-C134EAA9CCF7}" type="pres">
      <dgm:prSet presAssocID="{2B3AF658-2998-4D38-9233-285C457437BB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71F764E8-5DFD-4319-8178-8836BAA0350D}" type="pres">
      <dgm:prSet presAssocID="{2B3AF658-2998-4D38-9233-285C457437BB}" presName="descendantText" presStyleLbl="alignAccFollowNode1" presStyleIdx="3" presStyleCnt="4" custLinFactNeighborX="272" custLinFactNeighborY="2976">
        <dgm:presLayoutVars>
          <dgm:bulletEnabled val="1"/>
        </dgm:presLayoutVars>
      </dgm:prSet>
      <dgm:spPr/>
    </dgm:pt>
  </dgm:ptLst>
  <dgm:cxnLst>
    <dgm:cxn modelId="{61B42A06-C961-433B-81DD-197369A1F7BD}" type="presOf" srcId="{D7065680-5F7F-4B1F-AB6A-7265426E50E6}" destId="{0B0D835D-D279-4CFC-954E-0F90EEFAD5AC}" srcOrd="0" destOrd="0" presId="urn:microsoft.com/office/officeart/2005/8/layout/vList5"/>
    <dgm:cxn modelId="{3CADCE07-FFEB-48CC-B1D3-1FC9C6925E06}" type="presOf" srcId="{D69E76F2-1EDD-4E13-A7DA-2728240C2A3A}" destId="{90593A6B-988D-4635-ABCF-E2FEBB9F8F79}" srcOrd="0" destOrd="1" presId="urn:microsoft.com/office/officeart/2005/8/layout/vList5"/>
    <dgm:cxn modelId="{D8578A0B-C1CC-48F8-BFEC-DCEB558888FC}" srcId="{C1627E18-2ED5-4546-B60A-2ABD5D5500F0}" destId="{BEC0F8D4-C587-4200-B428-5651D41128C7}" srcOrd="2" destOrd="0" parTransId="{B4D5D8AE-1F43-4D0F-A024-F7955E359DF7}" sibTransId="{F9EDD885-31F4-4E19-8B62-F2F383AD7696}"/>
    <dgm:cxn modelId="{2CD62B10-3DD5-4E69-B697-C6A362A6DCF7}" type="presOf" srcId="{BEC0F8D4-C587-4200-B428-5651D41128C7}" destId="{0B0D835D-D279-4CFC-954E-0F90EEFAD5AC}" srcOrd="0" destOrd="2" presId="urn:microsoft.com/office/officeart/2005/8/layout/vList5"/>
    <dgm:cxn modelId="{FE56BA16-AED5-4F13-8693-100800785B79}" srcId="{C31B7167-D1C9-43FF-8501-3342F6841977}" destId="{99069779-0BF5-41E3-9048-80C195FB18BC}" srcOrd="2" destOrd="0" parTransId="{76B65173-1CE3-464E-A5C4-18FDD32D9D70}" sibTransId="{6BF02F9D-0682-4695-A714-A4D2B2DCB2F1}"/>
    <dgm:cxn modelId="{B9B8DD29-9714-4BFB-B439-FAD55CCE2CCE}" srcId="{41BC13BF-4E10-4EA2-865F-126E05941675}" destId="{AE82D5A3-392C-4901-B023-D157EB1ED4BF}" srcOrd="2" destOrd="0" parTransId="{10694583-C322-49BE-A43B-93693E3CFF62}" sibTransId="{74F5B054-BC8F-467C-8FF8-33F4990C75D5}"/>
    <dgm:cxn modelId="{C4A3052C-9263-4502-8839-04CFED94DB28}" type="presOf" srcId="{49598D73-6DC8-4EEC-A2EB-D025EB19513D}" destId="{0C9448DF-ADD4-424E-A42F-770BA7200C51}" srcOrd="0" destOrd="5" presId="urn:microsoft.com/office/officeart/2005/8/layout/vList5"/>
    <dgm:cxn modelId="{21FE7F30-A2A9-48FC-8E4D-11249EBBE8AA}" type="presOf" srcId="{99069779-0BF5-41E3-9048-80C195FB18BC}" destId="{90593A6B-988D-4635-ABCF-E2FEBB9F8F79}" srcOrd="0" destOrd="2" presId="urn:microsoft.com/office/officeart/2005/8/layout/vList5"/>
    <dgm:cxn modelId="{AED6E635-B77D-4A1A-B2A1-09EEF51D33B1}" srcId="{2B3AF658-2998-4D38-9233-285C457437BB}" destId="{1AFDDD8B-10D1-4987-853D-FAE7942AF4FF}" srcOrd="1" destOrd="0" parTransId="{7FFBE273-98CF-4541-B40E-A7930D6832DC}" sibTransId="{C7D4A41E-0678-4F52-8A27-D7830FD14534}"/>
    <dgm:cxn modelId="{53C17938-7EAA-4704-83F5-BACA180C0D77}" type="presOf" srcId="{61BC5D62-6DB3-4E15-82AB-DC2AB0056BBB}" destId="{90593A6B-988D-4635-ABCF-E2FEBB9F8F79}" srcOrd="0" destOrd="0" presId="urn:microsoft.com/office/officeart/2005/8/layout/vList5"/>
    <dgm:cxn modelId="{38FAAA3A-1C0A-47B2-B73A-6A7F0C04DF61}" type="presOf" srcId="{41BC13BF-4E10-4EA2-865F-126E05941675}" destId="{7D96ED78-0B5F-4CEA-9C6D-BE283DB45556}" srcOrd="0" destOrd="0" presId="urn:microsoft.com/office/officeart/2005/8/layout/vList5"/>
    <dgm:cxn modelId="{60698C5B-8EBC-46F3-9C53-83A8ECA1164F}" srcId="{AE82D5A3-392C-4901-B023-D157EB1ED4BF}" destId="{49598D73-6DC8-4EEC-A2EB-D025EB19513D}" srcOrd="5" destOrd="0" parTransId="{724E3E31-A151-4616-AE0A-6FAEE2F6FD03}" sibTransId="{29F12A6D-A5A4-4E03-852B-3220693ACED8}"/>
    <dgm:cxn modelId="{C9152460-0006-43F1-B2E6-3C13E1C0D83C}" type="presOf" srcId="{8ECEAFF5-AC19-470E-8750-4E620BE0842A}" destId="{71F764E8-5DFD-4319-8178-8836BAA0350D}" srcOrd="0" destOrd="2" presId="urn:microsoft.com/office/officeart/2005/8/layout/vList5"/>
    <dgm:cxn modelId="{DEA09863-E2D7-4F2A-AA03-A102BE0ABD93}" type="presOf" srcId="{2B3AF658-2998-4D38-9233-285C457437BB}" destId="{8ACD98D5-8E0B-4BB2-86FD-C134EAA9CCF7}" srcOrd="0" destOrd="0" presId="urn:microsoft.com/office/officeart/2005/8/layout/vList5"/>
    <dgm:cxn modelId="{7C711768-E8C8-47A9-B4F0-E7ABD5B5924E}" type="presOf" srcId="{C08EBB3E-F982-4F80-9D88-70668611FFB2}" destId="{71F764E8-5DFD-4319-8178-8836BAA0350D}" srcOrd="0" destOrd="0" presId="urn:microsoft.com/office/officeart/2005/8/layout/vList5"/>
    <dgm:cxn modelId="{D853E04C-A847-4101-9DC0-7A852A7E8D8A}" type="presOf" srcId="{27052DF8-6F79-4F3E-8288-FAEB78147FF9}" destId="{0B0D835D-D279-4CFC-954E-0F90EEFAD5AC}" srcOrd="0" destOrd="1" presId="urn:microsoft.com/office/officeart/2005/8/layout/vList5"/>
    <dgm:cxn modelId="{DDDE356E-6EB2-4204-BFFE-E2B18D8C7AC6}" srcId="{AE82D5A3-392C-4901-B023-D157EB1ED4BF}" destId="{195FDF9F-19DE-48C1-A2C8-1C53B58127DD}" srcOrd="4" destOrd="0" parTransId="{3E1B7949-8D6E-4BA2-98C8-1BA0B9BDA046}" sibTransId="{E96CCE3F-F6A9-4587-BDDA-69BEF79C5A00}"/>
    <dgm:cxn modelId="{57966752-173F-4D3A-9B72-C79D949DCCD5}" type="presOf" srcId="{C1627E18-2ED5-4546-B60A-2ABD5D5500F0}" destId="{081B488B-4723-4D18-A173-F863D3C4DB51}" srcOrd="0" destOrd="0" presId="urn:microsoft.com/office/officeart/2005/8/layout/vList5"/>
    <dgm:cxn modelId="{5517F556-EDEC-44A8-ACD4-5858D7F2030F}" srcId="{AE82D5A3-392C-4901-B023-D157EB1ED4BF}" destId="{3505831D-B285-4640-82EF-DB095B6911B2}" srcOrd="3" destOrd="0" parTransId="{ADFAF3E7-5002-4EFB-9BCB-0DA1921E1382}" sibTransId="{4DAEF9DA-406D-4653-AD3E-96069CE38D34}"/>
    <dgm:cxn modelId="{00EA4C78-98D4-41EE-94C3-FF7095079171}" type="presOf" srcId="{5C22D39B-BD65-49FC-9AEF-3147D3B49E80}" destId="{0C9448DF-ADD4-424E-A42F-770BA7200C51}" srcOrd="0" destOrd="0" presId="urn:microsoft.com/office/officeart/2005/8/layout/vList5"/>
    <dgm:cxn modelId="{93D28579-15FD-47AF-A6F4-B28EA00D2A60}" srcId="{AE82D5A3-392C-4901-B023-D157EB1ED4BF}" destId="{11347DF9-C4B4-4412-B5C0-A07BCF3A94C3}" srcOrd="2" destOrd="0" parTransId="{35DCA110-B56B-421F-B607-0A097A4337F1}" sibTransId="{CDC8D9ED-BBD3-4415-A6D0-1810EEB07B7A}"/>
    <dgm:cxn modelId="{5855E179-9CA1-4039-9DC0-608C82EA035D}" srcId="{AE82D5A3-392C-4901-B023-D157EB1ED4BF}" destId="{5C22D39B-BD65-49FC-9AEF-3147D3B49E80}" srcOrd="0" destOrd="0" parTransId="{1D9E52D4-65C6-4E3D-A389-4AE6EDA84D2C}" sibTransId="{83E49A33-8CC4-40B2-86EA-487399BB7F08}"/>
    <dgm:cxn modelId="{F182757C-4A2C-4FCE-AF04-54ED62672EE7}" type="presOf" srcId="{3505831D-B285-4640-82EF-DB095B6911B2}" destId="{0C9448DF-ADD4-424E-A42F-770BA7200C51}" srcOrd="0" destOrd="3" presId="urn:microsoft.com/office/officeart/2005/8/layout/vList5"/>
    <dgm:cxn modelId="{006DB082-0738-4689-987A-0B0CABD4E894}" srcId="{2B3AF658-2998-4D38-9233-285C457437BB}" destId="{C08EBB3E-F982-4F80-9D88-70668611FFB2}" srcOrd="0" destOrd="0" parTransId="{2F3BA562-24C5-4180-A5BA-36371D53A862}" sibTransId="{E450A970-29DC-4698-800B-B8B023B0FC97}"/>
    <dgm:cxn modelId="{D130BA82-F7E2-4300-A034-5AEB36D15C49}" srcId="{41BC13BF-4E10-4EA2-865F-126E05941675}" destId="{C31B7167-D1C9-43FF-8501-3342F6841977}" srcOrd="0" destOrd="0" parTransId="{1536BA71-2451-4D8E-9135-91BDE389BAA8}" sibTransId="{B97344FE-2F7F-4396-96DC-D2E299F5581A}"/>
    <dgm:cxn modelId="{122C068B-C794-46AB-A99C-3B9631E1FF82}" srcId="{C31B7167-D1C9-43FF-8501-3342F6841977}" destId="{D69E76F2-1EDD-4E13-A7DA-2728240C2A3A}" srcOrd="1" destOrd="0" parTransId="{CB8FE0C4-5F6A-4D64-BC19-F19C510A4032}" sibTransId="{DC6B2CEB-08E8-45C1-8E24-BBB87A973CD2}"/>
    <dgm:cxn modelId="{037BAD8E-8215-4601-A361-E4D15723C881}" type="presOf" srcId="{195FDF9F-19DE-48C1-A2C8-1C53B58127DD}" destId="{0C9448DF-ADD4-424E-A42F-770BA7200C51}" srcOrd="0" destOrd="4" presId="urn:microsoft.com/office/officeart/2005/8/layout/vList5"/>
    <dgm:cxn modelId="{BD93ED95-1952-471E-8780-18F739D38EBC}" type="presOf" srcId="{382213E4-F219-40C7-A9C2-728DBD220EFA}" destId="{0C9448DF-ADD4-424E-A42F-770BA7200C51}" srcOrd="0" destOrd="1" presId="urn:microsoft.com/office/officeart/2005/8/layout/vList5"/>
    <dgm:cxn modelId="{9884BBA4-7E7A-472E-96AE-FA7F4A1B75B2}" srcId="{C1627E18-2ED5-4546-B60A-2ABD5D5500F0}" destId="{27052DF8-6F79-4F3E-8288-FAEB78147FF9}" srcOrd="1" destOrd="0" parTransId="{416F80D1-911C-45F5-B571-5828FD303D09}" sibTransId="{C01733D3-9B7F-4853-97CD-96D88A6D291F}"/>
    <dgm:cxn modelId="{8909EBAE-595F-4C58-BD7C-05A0BEC61B8F}" srcId="{41BC13BF-4E10-4EA2-865F-126E05941675}" destId="{2B3AF658-2998-4D38-9233-285C457437BB}" srcOrd="3" destOrd="0" parTransId="{78BFA17B-3AA3-4B35-B958-63818FE242EE}" sibTransId="{57111B30-2BBE-4BB0-900C-709C2087CB01}"/>
    <dgm:cxn modelId="{7B667FAF-EA68-423D-833D-9A6074634323}" srcId="{2B3AF658-2998-4D38-9233-285C457437BB}" destId="{8ECEAFF5-AC19-470E-8750-4E620BE0842A}" srcOrd="2" destOrd="0" parTransId="{B90875FA-5247-4BA4-AB9F-5E41A52C794F}" sibTransId="{40BDA640-866E-41DE-95B2-ACE234CF9E26}"/>
    <dgm:cxn modelId="{055558B6-32A7-4E70-A9F1-6FDCD39A0903}" type="presOf" srcId="{1AFDDD8B-10D1-4987-853D-FAE7942AF4FF}" destId="{71F764E8-5DFD-4319-8178-8836BAA0350D}" srcOrd="0" destOrd="1" presId="urn:microsoft.com/office/officeart/2005/8/layout/vList5"/>
    <dgm:cxn modelId="{DB3715B9-6337-4C43-856F-83EEF21760D8}" srcId="{AE82D5A3-392C-4901-B023-D157EB1ED4BF}" destId="{382213E4-F219-40C7-A9C2-728DBD220EFA}" srcOrd="1" destOrd="0" parTransId="{9E1366C4-3F53-428E-8F0F-20D506963BEC}" sibTransId="{AA50D54C-2593-45F9-BB6B-3476D9A9C099}"/>
    <dgm:cxn modelId="{4D67C6C5-34DD-487D-B539-657505901BEE}" type="presOf" srcId="{11347DF9-C4B4-4412-B5C0-A07BCF3A94C3}" destId="{0C9448DF-ADD4-424E-A42F-770BA7200C51}" srcOrd="0" destOrd="2" presId="urn:microsoft.com/office/officeart/2005/8/layout/vList5"/>
    <dgm:cxn modelId="{DB9FDFCF-7F35-4AD8-8DD4-16E47976782F}" srcId="{C1627E18-2ED5-4546-B60A-2ABD5D5500F0}" destId="{D7065680-5F7F-4B1F-AB6A-7265426E50E6}" srcOrd="0" destOrd="0" parTransId="{C0B10960-521F-4073-82AD-16F3268F8926}" sibTransId="{4C31F380-FABC-4E6F-9C7C-3C92262D0BF0}"/>
    <dgm:cxn modelId="{BBEA3CD3-406D-458C-B7A8-D397DF9561B1}" type="presOf" srcId="{C31B7167-D1C9-43FF-8501-3342F6841977}" destId="{192AE5D2-DDBC-4D61-9200-E9BB1D6D4234}" srcOrd="0" destOrd="0" presId="urn:microsoft.com/office/officeart/2005/8/layout/vList5"/>
    <dgm:cxn modelId="{D34AD4E0-D8F3-4417-B4AB-716C5DAA7051}" srcId="{C31B7167-D1C9-43FF-8501-3342F6841977}" destId="{61BC5D62-6DB3-4E15-82AB-DC2AB0056BBB}" srcOrd="0" destOrd="0" parTransId="{315053E0-5594-473F-9334-37E962A83265}" sibTransId="{E06B5EE1-D699-4FBF-8932-9FE2D6B39DCC}"/>
    <dgm:cxn modelId="{007C31E3-ECE8-4AF8-8D4A-459E96CB0604}" srcId="{41BC13BF-4E10-4EA2-865F-126E05941675}" destId="{C1627E18-2ED5-4546-B60A-2ABD5D5500F0}" srcOrd="1" destOrd="0" parTransId="{B974FF1E-563E-4586-8C7A-0798373D8BF9}" sibTransId="{3A4DDE6E-1F33-4166-8CAA-3CA1E712C288}"/>
    <dgm:cxn modelId="{8ECD03E7-38B9-4F0D-8740-0F774B45EE15}" type="presOf" srcId="{AE82D5A3-392C-4901-B023-D157EB1ED4BF}" destId="{4C14E1CC-0A0C-4C5D-82D4-E79F44256782}" srcOrd="0" destOrd="0" presId="urn:microsoft.com/office/officeart/2005/8/layout/vList5"/>
    <dgm:cxn modelId="{292C94E9-7504-4863-BE17-2010E537B5EE}" srcId="{C1627E18-2ED5-4546-B60A-2ABD5D5500F0}" destId="{176ABBE0-770D-4E16-B6ED-DB74119E66B1}" srcOrd="3" destOrd="0" parTransId="{42C58A6E-25AD-4351-A041-AF86BC81C711}" sibTransId="{FFC2DD5D-62D1-4C75-90E9-5FA7D38E677E}"/>
    <dgm:cxn modelId="{1DDCD3FE-FB9B-4EF9-A124-4470A9043069}" type="presOf" srcId="{176ABBE0-770D-4E16-B6ED-DB74119E66B1}" destId="{0B0D835D-D279-4CFC-954E-0F90EEFAD5AC}" srcOrd="0" destOrd="3" presId="urn:microsoft.com/office/officeart/2005/8/layout/vList5"/>
    <dgm:cxn modelId="{DCDE4074-80EC-45FF-AB5D-00C26C1964AD}" type="presParOf" srcId="{7D96ED78-0B5F-4CEA-9C6D-BE283DB45556}" destId="{59CFD0AB-5271-42B1-AADB-70BB58DF433F}" srcOrd="0" destOrd="0" presId="urn:microsoft.com/office/officeart/2005/8/layout/vList5"/>
    <dgm:cxn modelId="{3C61AA35-83F2-45D1-9486-C6C0B9809EA8}" type="presParOf" srcId="{59CFD0AB-5271-42B1-AADB-70BB58DF433F}" destId="{192AE5D2-DDBC-4D61-9200-E9BB1D6D4234}" srcOrd="0" destOrd="0" presId="urn:microsoft.com/office/officeart/2005/8/layout/vList5"/>
    <dgm:cxn modelId="{39CDA0C5-88D0-47F2-B035-08F4F4ECBA08}" type="presParOf" srcId="{59CFD0AB-5271-42B1-AADB-70BB58DF433F}" destId="{90593A6B-988D-4635-ABCF-E2FEBB9F8F79}" srcOrd="1" destOrd="0" presId="urn:microsoft.com/office/officeart/2005/8/layout/vList5"/>
    <dgm:cxn modelId="{546AD72E-A86A-467A-BCCA-6D83BFF0AE0C}" type="presParOf" srcId="{7D96ED78-0B5F-4CEA-9C6D-BE283DB45556}" destId="{9943DB40-AF22-4363-AAF3-9972F0C3E596}" srcOrd="1" destOrd="0" presId="urn:microsoft.com/office/officeart/2005/8/layout/vList5"/>
    <dgm:cxn modelId="{3A7763FC-2D89-40A1-A2D6-C7758878EE96}" type="presParOf" srcId="{7D96ED78-0B5F-4CEA-9C6D-BE283DB45556}" destId="{5F1C0F88-C842-4D81-8876-11ED6F44A462}" srcOrd="2" destOrd="0" presId="urn:microsoft.com/office/officeart/2005/8/layout/vList5"/>
    <dgm:cxn modelId="{6B4624C5-CFE2-4F58-A45B-A79A1EECFBAA}" type="presParOf" srcId="{5F1C0F88-C842-4D81-8876-11ED6F44A462}" destId="{081B488B-4723-4D18-A173-F863D3C4DB51}" srcOrd="0" destOrd="0" presId="urn:microsoft.com/office/officeart/2005/8/layout/vList5"/>
    <dgm:cxn modelId="{AF45A2AE-6375-44DF-B0A0-E039BEC9C55E}" type="presParOf" srcId="{5F1C0F88-C842-4D81-8876-11ED6F44A462}" destId="{0B0D835D-D279-4CFC-954E-0F90EEFAD5AC}" srcOrd="1" destOrd="0" presId="urn:microsoft.com/office/officeart/2005/8/layout/vList5"/>
    <dgm:cxn modelId="{9254DDA0-1A2E-4EDC-9C55-3F66B630B1A5}" type="presParOf" srcId="{7D96ED78-0B5F-4CEA-9C6D-BE283DB45556}" destId="{A1F3A534-20F2-4DE0-B976-9A245BD102E6}" srcOrd="3" destOrd="0" presId="urn:microsoft.com/office/officeart/2005/8/layout/vList5"/>
    <dgm:cxn modelId="{DEE5FD8E-00F9-4312-B97B-F320EDD891B4}" type="presParOf" srcId="{7D96ED78-0B5F-4CEA-9C6D-BE283DB45556}" destId="{02D68283-4CCE-4BEC-860F-6D208D318F1D}" srcOrd="4" destOrd="0" presId="urn:microsoft.com/office/officeart/2005/8/layout/vList5"/>
    <dgm:cxn modelId="{BA399CDF-30B7-4317-B217-BF11355B1ADC}" type="presParOf" srcId="{02D68283-4CCE-4BEC-860F-6D208D318F1D}" destId="{4C14E1CC-0A0C-4C5D-82D4-E79F44256782}" srcOrd="0" destOrd="0" presId="urn:microsoft.com/office/officeart/2005/8/layout/vList5"/>
    <dgm:cxn modelId="{CD755E8A-8168-4B40-B590-868E53D89BBC}" type="presParOf" srcId="{02D68283-4CCE-4BEC-860F-6D208D318F1D}" destId="{0C9448DF-ADD4-424E-A42F-770BA7200C51}" srcOrd="1" destOrd="0" presId="urn:microsoft.com/office/officeart/2005/8/layout/vList5"/>
    <dgm:cxn modelId="{AA079FEA-D081-459D-91CE-7C4415A9C536}" type="presParOf" srcId="{7D96ED78-0B5F-4CEA-9C6D-BE283DB45556}" destId="{9468BCD2-F960-4D0B-B65B-E9A3C496C79E}" srcOrd="5" destOrd="0" presId="urn:microsoft.com/office/officeart/2005/8/layout/vList5"/>
    <dgm:cxn modelId="{36BB009E-5970-43E2-93F7-48A6CC2C0AA3}" type="presParOf" srcId="{7D96ED78-0B5F-4CEA-9C6D-BE283DB45556}" destId="{4ECE7C31-EE00-40B0-A78B-79525EAC7E5F}" srcOrd="6" destOrd="0" presId="urn:microsoft.com/office/officeart/2005/8/layout/vList5"/>
    <dgm:cxn modelId="{50E2062C-1D48-4DC5-9B8A-7AD30DFFA3F1}" type="presParOf" srcId="{4ECE7C31-EE00-40B0-A78B-79525EAC7E5F}" destId="{8ACD98D5-8E0B-4BB2-86FD-C134EAA9CCF7}" srcOrd="0" destOrd="0" presId="urn:microsoft.com/office/officeart/2005/8/layout/vList5"/>
    <dgm:cxn modelId="{E6F975E0-6004-48D0-A659-BE8EF669828B}" type="presParOf" srcId="{4ECE7C31-EE00-40B0-A78B-79525EAC7E5F}" destId="{71F764E8-5DFD-4319-8178-8836BAA0350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AD013B-DCAF-4C0B-B675-13F54EF565B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CA1390F2-D0CE-48EC-B29F-ED06F3581088}">
      <dgm:prSet phldrT="[Text]"/>
      <dgm:spPr/>
      <dgm:t>
        <a:bodyPr/>
        <a:lstStyle/>
        <a:p>
          <a:r>
            <a:rPr lang="en-GB" dirty="0"/>
            <a:t>Now What?</a:t>
          </a:r>
        </a:p>
      </dgm:t>
    </dgm:pt>
    <dgm:pt modelId="{4A31638C-33F4-45C0-9491-E3F54E5AEC90}" type="parTrans" cxnId="{7D79A45E-966F-46C1-B69A-CCA8D1B9A079}">
      <dgm:prSet/>
      <dgm:spPr/>
      <dgm:t>
        <a:bodyPr/>
        <a:lstStyle/>
        <a:p>
          <a:endParaRPr lang="en-GB"/>
        </a:p>
      </dgm:t>
    </dgm:pt>
    <dgm:pt modelId="{599A1DBB-0137-4AD5-A45B-AA887978AF84}" type="sibTrans" cxnId="{7D79A45E-966F-46C1-B69A-CCA8D1B9A079}">
      <dgm:prSet/>
      <dgm:spPr/>
      <dgm:t>
        <a:bodyPr/>
        <a:lstStyle/>
        <a:p>
          <a:endParaRPr lang="en-GB"/>
        </a:p>
      </dgm:t>
    </dgm:pt>
    <dgm:pt modelId="{655256AC-232B-4B40-AD75-A83B822DACF5}">
      <dgm:prSet phldrT="[Text]"/>
      <dgm:spPr/>
      <dgm:t>
        <a:bodyPr/>
        <a:lstStyle/>
        <a:p>
          <a:r>
            <a:rPr lang="en-GB" dirty="0"/>
            <a:t>So What?</a:t>
          </a:r>
        </a:p>
      </dgm:t>
    </dgm:pt>
    <dgm:pt modelId="{12FAC2E5-F2F0-4C30-AD5B-A8FCAFA86F3B}" type="parTrans" cxnId="{65747D44-4DFE-48DA-B540-A03AC88E9DBB}">
      <dgm:prSet/>
      <dgm:spPr/>
      <dgm:t>
        <a:bodyPr/>
        <a:lstStyle/>
        <a:p>
          <a:endParaRPr lang="en-GB"/>
        </a:p>
      </dgm:t>
    </dgm:pt>
    <dgm:pt modelId="{880C3AD2-4954-45E8-8232-3664263E19C5}" type="sibTrans" cxnId="{65747D44-4DFE-48DA-B540-A03AC88E9DBB}">
      <dgm:prSet/>
      <dgm:spPr/>
      <dgm:t>
        <a:bodyPr/>
        <a:lstStyle/>
        <a:p>
          <a:endParaRPr lang="en-GB"/>
        </a:p>
      </dgm:t>
    </dgm:pt>
    <dgm:pt modelId="{8E05DD39-B584-4C57-84CA-2A0FD0A9CC0C}">
      <dgm:prSet phldrT="[Text]"/>
      <dgm:spPr/>
      <dgm:t>
        <a:bodyPr/>
        <a:lstStyle/>
        <a:p>
          <a:r>
            <a:rPr lang="en-GB" dirty="0"/>
            <a:t>What?</a:t>
          </a:r>
        </a:p>
      </dgm:t>
    </dgm:pt>
    <dgm:pt modelId="{D61F63EC-6C97-48BE-9502-9F2763FE9037}" type="parTrans" cxnId="{D2F26A98-078A-49C1-81B5-2AB575C557D9}">
      <dgm:prSet/>
      <dgm:spPr/>
      <dgm:t>
        <a:bodyPr/>
        <a:lstStyle/>
        <a:p>
          <a:endParaRPr lang="en-GB"/>
        </a:p>
      </dgm:t>
    </dgm:pt>
    <dgm:pt modelId="{4AD98E6C-6B8C-4393-BE6F-FD9D84308A20}" type="sibTrans" cxnId="{D2F26A98-078A-49C1-81B5-2AB575C557D9}">
      <dgm:prSet/>
      <dgm:spPr/>
      <dgm:t>
        <a:bodyPr/>
        <a:lstStyle/>
        <a:p>
          <a:endParaRPr lang="en-GB"/>
        </a:p>
      </dgm:t>
    </dgm:pt>
    <dgm:pt modelId="{E85AF1DF-911B-4C65-B43A-771160B73848}" type="pres">
      <dgm:prSet presAssocID="{E5AD013B-DCAF-4C0B-B675-13F54EF565B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0746ED5-7769-4C2C-86DF-8D09FE9CF2EC}" type="pres">
      <dgm:prSet presAssocID="{CA1390F2-D0CE-48EC-B29F-ED06F3581088}" presName="gear1" presStyleLbl="node1" presStyleIdx="0" presStyleCnt="3" custLinFactNeighborX="-21212" custLinFactNeighborY="11846">
        <dgm:presLayoutVars>
          <dgm:chMax val="1"/>
          <dgm:bulletEnabled val="1"/>
        </dgm:presLayoutVars>
      </dgm:prSet>
      <dgm:spPr/>
    </dgm:pt>
    <dgm:pt modelId="{CBD0B9A4-A80A-4798-B860-828E83AEC522}" type="pres">
      <dgm:prSet presAssocID="{CA1390F2-D0CE-48EC-B29F-ED06F3581088}" presName="gear1srcNode" presStyleLbl="node1" presStyleIdx="0" presStyleCnt="3"/>
      <dgm:spPr/>
    </dgm:pt>
    <dgm:pt modelId="{587B933E-1EED-4C72-9610-31BFACDFED0D}" type="pres">
      <dgm:prSet presAssocID="{CA1390F2-D0CE-48EC-B29F-ED06F3581088}" presName="gear1dstNode" presStyleLbl="node1" presStyleIdx="0" presStyleCnt="3"/>
      <dgm:spPr/>
    </dgm:pt>
    <dgm:pt modelId="{A7103E53-8230-4857-B794-2E860279E2B4}" type="pres">
      <dgm:prSet presAssocID="{655256AC-232B-4B40-AD75-A83B822DACF5}" presName="gear2" presStyleLbl="node1" presStyleIdx="1" presStyleCnt="3" custLinFactNeighborX="5379" custLinFactNeighborY="-11818">
        <dgm:presLayoutVars>
          <dgm:chMax val="1"/>
          <dgm:bulletEnabled val="1"/>
        </dgm:presLayoutVars>
      </dgm:prSet>
      <dgm:spPr/>
    </dgm:pt>
    <dgm:pt modelId="{142A64A0-CF34-4639-9686-A47762B1BD27}" type="pres">
      <dgm:prSet presAssocID="{655256AC-232B-4B40-AD75-A83B822DACF5}" presName="gear2srcNode" presStyleLbl="node1" presStyleIdx="1" presStyleCnt="3"/>
      <dgm:spPr/>
    </dgm:pt>
    <dgm:pt modelId="{37BBDCC1-5044-43C1-95D6-5FB1B0265867}" type="pres">
      <dgm:prSet presAssocID="{655256AC-232B-4B40-AD75-A83B822DACF5}" presName="gear2dstNode" presStyleLbl="node1" presStyleIdx="1" presStyleCnt="3"/>
      <dgm:spPr/>
    </dgm:pt>
    <dgm:pt modelId="{B5D21924-07BB-47B5-963F-532D4D367C71}" type="pres">
      <dgm:prSet presAssocID="{8E05DD39-B584-4C57-84CA-2A0FD0A9CC0C}" presName="gear3" presStyleLbl="node1" presStyleIdx="2" presStyleCnt="3" custLinFactNeighborX="4861" custLinFactNeighborY="-6313"/>
      <dgm:spPr/>
    </dgm:pt>
    <dgm:pt modelId="{F70A9594-D59C-4BB6-BC4C-F588D2BBF62F}" type="pres">
      <dgm:prSet presAssocID="{8E05DD39-B584-4C57-84CA-2A0FD0A9CC0C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40C5F7D5-42E7-46DC-976E-46EB95750EE6}" type="pres">
      <dgm:prSet presAssocID="{8E05DD39-B584-4C57-84CA-2A0FD0A9CC0C}" presName="gear3srcNode" presStyleLbl="node1" presStyleIdx="2" presStyleCnt="3"/>
      <dgm:spPr/>
    </dgm:pt>
    <dgm:pt modelId="{FFC27ADD-6579-4632-9830-577A28022AE5}" type="pres">
      <dgm:prSet presAssocID="{8E05DD39-B584-4C57-84CA-2A0FD0A9CC0C}" presName="gear3dstNode" presStyleLbl="node1" presStyleIdx="2" presStyleCnt="3"/>
      <dgm:spPr/>
    </dgm:pt>
    <dgm:pt modelId="{9DDC9C08-F6A8-4E74-ACFB-F9A3CBA199D0}" type="pres">
      <dgm:prSet presAssocID="{599A1DBB-0137-4AD5-A45B-AA887978AF84}" presName="connector1" presStyleLbl="sibTrans2D1" presStyleIdx="0" presStyleCnt="3" custLinFactNeighborX="-18055" custLinFactNeighborY="7508"/>
      <dgm:spPr/>
    </dgm:pt>
    <dgm:pt modelId="{2CBE31C4-7F3E-4331-8269-C4F0033C72AF}" type="pres">
      <dgm:prSet presAssocID="{880C3AD2-4954-45E8-8232-3664263E19C5}" presName="connector2" presStyleLbl="sibTrans2D1" presStyleIdx="1" presStyleCnt="3"/>
      <dgm:spPr/>
    </dgm:pt>
    <dgm:pt modelId="{86E7979B-D2F5-48F6-B6DF-6C2CA2AC5BA7}" type="pres">
      <dgm:prSet presAssocID="{4AD98E6C-6B8C-4393-BE6F-FD9D84308A20}" presName="connector3" presStyleLbl="sibTrans2D1" presStyleIdx="2" presStyleCnt="3" custLinFactNeighborX="7188" custLinFactNeighborY="1490"/>
      <dgm:spPr/>
    </dgm:pt>
  </dgm:ptLst>
  <dgm:cxnLst>
    <dgm:cxn modelId="{79917013-D9D3-408C-97CB-61BD568D3FFE}" type="presOf" srcId="{655256AC-232B-4B40-AD75-A83B822DACF5}" destId="{37BBDCC1-5044-43C1-95D6-5FB1B0265867}" srcOrd="2" destOrd="0" presId="urn:microsoft.com/office/officeart/2005/8/layout/gear1"/>
    <dgm:cxn modelId="{768DFE1B-A2A0-474A-98EE-D5D200D567A4}" type="presOf" srcId="{4AD98E6C-6B8C-4393-BE6F-FD9D84308A20}" destId="{86E7979B-D2F5-48F6-B6DF-6C2CA2AC5BA7}" srcOrd="0" destOrd="0" presId="urn:microsoft.com/office/officeart/2005/8/layout/gear1"/>
    <dgm:cxn modelId="{D617DA2F-87E0-4821-9CEA-3FFBCD1CE22E}" type="presOf" srcId="{8E05DD39-B584-4C57-84CA-2A0FD0A9CC0C}" destId="{40C5F7D5-42E7-46DC-976E-46EB95750EE6}" srcOrd="2" destOrd="0" presId="urn:microsoft.com/office/officeart/2005/8/layout/gear1"/>
    <dgm:cxn modelId="{763C5035-DB53-485F-8017-B63649C0121D}" type="presOf" srcId="{599A1DBB-0137-4AD5-A45B-AA887978AF84}" destId="{9DDC9C08-F6A8-4E74-ACFB-F9A3CBA199D0}" srcOrd="0" destOrd="0" presId="urn:microsoft.com/office/officeart/2005/8/layout/gear1"/>
    <dgm:cxn modelId="{D585AE3D-1ADB-400E-A614-630B95DCD861}" type="presOf" srcId="{CA1390F2-D0CE-48EC-B29F-ED06F3581088}" destId="{587B933E-1EED-4C72-9610-31BFACDFED0D}" srcOrd="2" destOrd="0" presId="urn:microsoft.com/office/officeart/2005/8/layout/gear1"/>
    <dgm:cxn modelId="{7D79A45E-966F-46C1-B69A-CCA8D1B9A079}" srcId="{E5AD013B-DCAF-4C0B-B675-13F54EF565B4}" destId="{CA1390F2-D0CE-48EC-B29F-ED06F3581088}" srcOrd="0" destOrd="0" parTransId="{4A31638C-33F4-45C0-9491-E3F54E5AEC90}" sibTransId="{599A1DBB-0137-4AD5-A45B-AA887978AF84}"/>
    <dgm:cxn modelId="{C7DD0761-3E4B-4485-B094-FE2FBCD34FC3}" type="presOf" srcId="{655256AC-232B-4B40-AD75-A83B822DACF5}" destId="{A7103E53-8230-4857-B794-2E860279E2B4}" srcOrd="0" destOrd="0" presId="urn:microsoft.com/office/officeart/2005/8/layout/gear1"/>
    <dgm:cxn modelId="{65747D44-4DFE-48DA-B540-A03AC88E9DBB}" srcId="{E5AD013B-DCAF-4C0B-B675-13F54EF565B4}" destId="{655256AC-232B-4B40-AD75-A83B822DACF5}" srcOrd="1" destOrd="0" parTransId="{12FAC2E5-F2F0-4C30-AD5B-A8FCAFA86F3B}" sibTransId="{880C3AD2-4954-45E8-8232-3664263E19C5}"/>
    <dgm:cxn modelId="{9B788864-C776-4DEA-942F-23D9E631B9B1}" type="presOf" srcId="{CA1390F2-D0CE-48EC-B29F-ED06F3581088}" destId="{CBD0B9A4-A80A-4798-B860-828E83AEC522}" srcOrd="1" destOrd="0" presId="urn:microsoft.com/office/officeart/2005/8/layout/gear1"/>
    <dgm:cxn modelId="{A9889A56-349D-4F9B-BF85-BDA01BC6DF15}" type="presOf" srcId="{655256AC-232B-4B40-AD75-A83B822DACF5}" destId="{142A64A0-CF34-4639-9686-A47762B1BD27}" srcOrd="1" destOrd="0" presId="urn:microsoft.com/office/officeart/2005/8/layout/gear1"/>
    <dgm:cxn modelId="{820C0C8C-2EA7-499F-A967-81590FB73E55}" type="presOf" srcId="{CA1390F2-D0CE-48EC-B29F-ED06F3581088}" destId="{90746ED5-7769-4C2C-86DF-8D09FE9CF2EC}" srcOrd="0" destOrd="0" presId="urn:microsoft.com/office/officeart/2005/8/layout/gear1"/>
    <dgm:cxn modelId="{D2F26A98-078A-49C1-81B5-2AB575C557D9}" srcId="{E5AD013B-DCAF-4C0B-B675-13F54EF565B4}" destId="{8E05DD39-B584-4C57-84CA-2A0FD0A9CC0C}" srcOrd="2" destOrd="0" parTransId="{D61F63EC-6C97-48BE-9502-9F2763FE9037}" sibTransId="{4AD98E6C-6B8C-4393-BE6F-FD9D84308A20}"/>
    <dgm:cxn modelId="{3A8E159B-A8D7-4F8C-A566-08B52404D33C}" type="presOf" srcId="{880C3AD2-4954-45E8-8232-3664263E19C5}" destId="{2CBE31C4-7F3E-4331-8269-C4F0033C72AF}" srcOrd="0" destOrd="0" presId="urn:microsoft.com/office/officeart/2005/8/layout/gear1"/>
    <dgm:cxn modelId="{B4E62AAC-2E07-4859-A8B1-F4F81A30870D}" type="presOf" srcId="{8E05DD39-B584-4C57-84CA-2A0FD0A9CC0C}" destId="{F70A9594-D59C-4BB6-BC4C-F588D2BBF62F}" srcOrd="1" destOrd="0" presId="urn:microsoft.com/office/officeart/2005/8/layout/gear1"/>
    <dgm:cxn modelId="{BAD7DDB5-F2E0-4D71-A4D1-2C098ABE2547}" type="presOf" srcId="{8E05DD39-B584-4C57-84CA-2A0FD0A9CC0C}" destId="{FFC27ADD-6579-4632-9830-577A28022AE5}" srcOrd="3" destOrd="0" presId="urn:microsoft.com/office/officeart/2005/8/layout/gear1"/>
    <dgm:cxn modelId="{EF905BC6-E4EC-4781-A196-4FE65C043E4E}" type="presOf" srcId="{E5AD013B-DCAF-4C0B-B675-13F54EF565B4}" destId="{E85AF1DF-911B-4C65-B43A-771160B73848}" srcOrd="0" destOrd="0" presId="urn:microsoft.com/office/officeart/2005/8/layout/gear1"/>
    <dgm:cxn modelId="{6E6086E0-7941-48F2-8167-143FD408B066}" type="presOf" srcId="{8E05DD39-B584-4C57-84CA-2A0FD0A9CC0C}" destId="{B5D21924-07BB-47B5-963F-532D4D367C71}" srcOrd="0" destOrd="0" presId="urn:microsoft.com/office/officeart/2005/8/layout/gear1"/>
    <dgm:cxn modelId="{0277A72F-EB91-4363-9562-F5CA81989CFF}" type="presParOf" srcId="{E85AF1DF-911B-4C65-B43A-771160B73848}" destId="{90746ED5-7769-4C2C-86DF-8D09FE9CF2EC}" srcOrd="0" destOrd="0" presId="urn:microsoft.com/office/officeart/2005/8/layout/gear1"/>
    <dgm:cxn modelId="{2F76BF1D-909B-4729-845C-51FEE8B2F231}" type="presParOf" srcId="{E85AF1DF-911B-4C65-B43A-771160B73848}" destId="{CBD0B9A4-A80A-4798-B860-828E83AEC522}" srcOrd="1" destOrd="0" presId="urn:microsoft.com/office/officeart/2005/8/layout/gear1"/>
    <dgm:cxn modelId="{FBEC1E69-1D6D-4945-89B0-4EBB84067C15}" type="presParOf" srcId="{E85AF1DF-911B-4C65-B43A-771160B73848}" destId="{587B933E-1EED-4C72-9610-31BFACDFED0D}" srcOrd="2" destOrd="0" presId="urn:microsoft.com/office/officeart/2005/8/layout/gear1"/>
    <dgm:cxn modelId="{21AA49B7-609B-4D2B-ACCC-A4870CE13210}" type="presParOf" srcId="{E85AF1DF-911B-4C65-B43A-771160B73848}" destId="{A7103E53-8230-4857-B794-2E860279E2B4}" srcOrd="3" destOrd="0" presId="urn:microsoft.com/office/officeart/2005/8/layout/gear1"/>
    <dgm:cxn modelId="{E55E846B-A7F2-43A3-BDC3-382651CF4C77}" type="presParOf" srcId="{E85AF1DF-911B-4C65-B43A-771160B73848}" destId="{142A64A0-CF34-4639-9686-A47762B1BD27}" srcOrd="4" destOrd="0" presId="urn:microsoft.com/office/officeart/2005/8/layout/gear1"/>
    <dgm:cxn modelId="{E0ECAB6F-FCE6-4CCA-9499-328D0C775DA4}" type="presParOf" srcId="{E85AF1DF-911B-4C65-B43A-771160B73848}" destId="{37BBDCC1-5044-43C1-95D6-5FB1B0265867}" srcOrd="5" destOrd="0" presId="urn:microsoft.com/office/officeart/2005/8/layout/gear1"/>
    <dgm:cxn modelId="{A6342308-D5B0-4B55-9390-90270996D9B8}" type="presParOf" srcId="{E85AF1DF-911B-4C65-B43A-771160B73848}" destId="{B5D21924-07BB-47B5-963F-532D4D367C71}" srcOrd="6" destOrd="0" presId="urn:microsoft.com/office/officeart/2005/8/layout/gear1"/>
    <dgm:cxn modelId="{97D5953A-9748-4FE6-80E6-904BDFB41D2A}" type="presParOf" srcId="{E85AF1DF-911B-4C65-B43A-771160B73848}" destId="{F70A9594-D59C-4BB6-BC4C-F588D2BBF62F}" srcOrd="7" destOrd="0" presId="urn:microsoft.com/office/officeart/2005/8/layout/gear1"/>
    <dgm:cxn modelId="{5ECE31F7-ED11-46C9-B072-43602A10B7CE}" type="presParOf" srcId="{E85AF1DF-911B-4C65-B43A-771160B73848}" destId="{40C5F7D5-42E7-46DC-976E-46EB95750EE6}" srcOrd="8" destOrd="0" presId="urn:microsoft.com/office/officeart/2005/8/layout/gear1"/>
    <dgm:cxn modelId="{DEF3B96F-7A51-421E-B5D9-44955B3448F4}" type="presParOf" srcId="{E85AF1DF-911B-4C65-B43A-771160B73848}" destId="{FFC27ADD-6579-4632-9830-577A28022AE5}" srcOrd="9" destOrd="0" presId="urn:microsoft.com/office/officeart/2005/8/layout/gear1"/>
    <dgm:cxn modelId="{34C81953-A34E-4731-B490-2862161D95CA}" type="presParOf" srcId="{E85AF1DF-911B-4C65-B43A-771160B73848}" destId="{9DDC9C08-F6A8-4E74-ACFB-F9A3CBA199D0}" srcOrd="10" destOrd="0" presId="urn:microsoft.com/office/officeart/2005/8/layout/gear1"/>
    <dgm:cxn modelId="{0C0D5E82-768F-4E72-8B6B-095648372B71}" type="presParOf" srcId="{E85AF1DF-911B-4C65-B43A-771160B73848}" destId="{2CBE31C4-7F3E-4331-8269-C4F0033C72AF}" srcOrd="11" destOrd="0" presId="urn:microsoft.com/office/officeart/2005/8/layout/gear1"/>
    <dgm:cxn modelId="{4D0BA2FD-9ACF-44E8-9EA2-E341174EBB2F}" type="presParOf" srcId="{E85AF1DF-911B-4C65-B43A-771160B73848}" destId="{86E7979B-D2F5-48F6-B6DF-6C2CA2AC5BA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E176CD-5536-4CA8-855B-C1F2C45A81DA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BAB30E7-816D-40E3-AEE8-DCDE65BEFB43}">
      <dgm:prSet phldrT="[Text]" custT="1"/>
      <dgm:spPr>
        <a:solidFill>
          <a:srgbClr val="B3C547"/>
        </a:solidFill>
      </dgm:spPr>
      <dgm:t>
        <a:bodyPr/>
        <a:lstStyle/>
        <a:p>
          <a:r>
            <a:rPr lang="en-GB" sz="1500" dirty="0"/>
            <a:t>Strengths</a:t>
          </a:r>
        </a:p>
        <a:p>
          <a:r>
            <a:rPr lang="en-GB" sz="1200" dirty="0"/>
            <a:t>Capabilities, resources, advantages, personal strengths, support networks, </a:t>
          </a:r>
        </a:p>
      </dgm:t>
    </dgm:pt>
    <dgm:pt modelId="{B55C11ED-9527-4CB1-9C1F-863F1623E395}" type="parTrans" cxnId="{59122C94-D8DD-4BF4-A753-0AB0AEE7FB31}">
      <dgm:prSet/>
      <dgm:spPr/>
      <dgm:t>
        <a:bodyPr/>
        <a:lstStyle/>
        <a:p>
          <a:endParaRPr lang="en-GB"/>
        </a:p>
      </dgm:t>
    </dgm:pt>
    <dgm:pt modelId="{1C0F40DE-B1A5-4B92-AB6B-13D79C1381E5}" type="sibTrans" cxnId="{59122C94-D8DD-4BF4-A753-0AB0AEE7FB31}">
      <dgm:prSet/>
      <dgm:spPr/>
      <dgm:t>
        <a:bodyPr/>
        <a:lstStyle/>
        <a:p>
          <a:endParaRPr lang="en-GB"/>
        </a:p>
      </dgm:t>
    </dgm:pt>
    <dgm:pt modelId="{5BD436FD-AB3C-4806-9A53-04FED7BE350E}">
      <dgm:prSet phldrT="[Text]" custT="1"/>
      <dgm:spPr>
        <a:solidFill>
          <a:srgbClr val="00B0F0"/>
        </a:solidFill>
      </dgm:spPr>
      <dgm:t>
        <a:bodyPr/>
        <a:lstStyle/>
        <a:p>
          <a:r>
            <a:rPr lang="en-GB" sz="1500" dirty="0"/>
            <a:t>Weaknesses</a:t>
          </a:r>
        </a:p>
        <a:p>
          <a:r>
            <a:rPr lang="en-GB" sz="1200" dirty="0"/>
            <a:t>Areas not so good at, limited resource, things to change, new skills you need to develop</a:t>
          </a:r>
        </a:p>
      </dgm:t>
    </dgm:pt>
    <dgm:pt modelId="{4E0F469A-5A7A-427D-B4BD-3754B88E05E9}" type="parTrans" cxnId="{BDE78BD1-68E8-449C-917C-B2E6EC1065E6}">
      <dgm:prSet/>
      <dgm:spPr/>
      <dgm:t>
        <a:bodyPr/>
        <a:lstStyle/>
        <a:p>
          <a:endParaRPr lang="en-GB"/>
        </a:p>
      </dgm:t>
    </dgm:pt>
    <dgm:pt modelId="{1650B42E-EF89-49ED-9B39-BE49CDFB6643}" type="sibTrans" cxnId="{BDE78BD1-68E8-449C-917C-B2E6EC1065E6}">
      <dgm:prSet/>
      <dgm:spPr/>
      <dgm:t>
        <a:bodyPr/>
        <a:lstStyle/>
        <a:p>
          <a:endParaRPr lang="en-GB"/>
        </a:p>
      </dgm:t>
    </dgm:pt>
    <dgm:pt modelId="{E05B0917-0962-4E65-94B8-BA7487500721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Opportunities</a:t>
          </a:r>
        </a:p>
        <a:p>
          <a:r>
            <a:rPr lang="en-GB" dirty="0"/>
            <a:t>Build on strengths, support network, external factors to benefit</a:t>
          </a:r>
        </a:p>
      </dgm:t>
    </dgm:pt>
    <dgm:pt modelId="{91F95875-4CA8-41EC-B6AF-1A6241F43C59}" type="parTrans" cxnId="{A60B7067-B838-4D10-995D-86457B3FE84F}">
      <dgm:prSet/>
      <dgm:spPr/>
      <dgm:t>
        <a:bodyPr/>
        <a:lstStyle/>
        <a:p>
          <a:endParaRPr lang="en-GB"/>
        </a:p>
      </dgm:t>
    </dgm:pt>
    <dgm:pt modelId="{B4BE5BD0-8A20-4C38-ABF0-B9B823464C24}" type="sibTrans" cxnId="{A60B7067-B838-4D10-995D-86457B3FE84F}">
      <dgm:prSet/>
      <dgm:spPr/>
      <dgm:t>
        <a:bodyPr/>
        <a:lstStyle/>
        <a:p>
          <a:endParaRPr lang="en-GB"/>
        </a:p>
      </dgm:t>
    </dgm:pt>
    <dgm:pt modelId="{39F3586E-9433-4010-8F29-596294BD1101}">
      <dgm:prSet phldrT="[Text]"/>
      <dgm:spPr>
        <a:solidFill>
          <a:srgbClr val="E32944"/>
        </a:solidFill>
      </dgm:spPr>
      <dgm:t>
        <a:bodyPr/>
        <a:lstStyle/>
        <a:p>
          <a:endParaRPr lang="en-GB" dirty="0"/>
        </a:p>
        <a:p>
          <a:r>
            <a:rPr lang="en-GB" dirty="0"/>
            <a:t>Threats</a:t>
          </a:r>
        </a:p>
        <a:p>
          <a:r>
            <a:rPr lang="en-GB" dirty="0"/>
            <a:t>Obstacles, impending change, What would cause failure?  </a:t>
          </a:r>
        </a:p>
        <a:p>
          <a:r>
            <a:rPr lang="en-GB" dirty="0"/>
            <a:t> </a:t>
          </a:r>
        </a:p>
        <a:p>
          <a:endParaRPr lang="en-GB" dirty="0"/>
        </a:p>
      </dgm:t>
    </dgm:pt>
    <dgm:pt modelId="{6F9E3218-C975-4A52-AFD5-6BEA73458163}" type="parTrans" cxnId="{5AD3A709-1259-418F-AAD7-CE07B4722A71}">
      <dgm:prSet/>
      <dgm:spPr/>
      <dgm:t>
        <a:bodyPr/>
        <a:lstStyle/>
        <a:p>
          <a:endParaRPr lang="en-GB"/>
        </a:p>
      </dgm:t>
    </dgm:pt>
    <dgm:pt modelId="{86F0CE3E-A7AB-463E-8FFB-18BC61C0B5F0}" type="sibTrans" cxnId="{5AD3A709-1259-418F-AAD7-CE07B4722A71}">
      <dgm:prSet/>
      <dgm:spPr/>
      <dgm:t>
        <a:bodyPr/>
        <a:lstStyle/>
        <a:p>
          <a:endParaRPr lang="en-GB"/>
        </a:p>
      </dgm:t>
    </dgm:pt>
    <dgm:pt modelId="{BFD5B0C1-9D2A-44C5-BF1B-5C864C4FBF78}" type="pres">
      <dgm:prSet presAssocID="{3FE176CD-5536-4CA8-855B-C1F2C45A81DA}" presName="matrix" presStyleCnt="0">
        <dgm:presLayoutVars>
          <dgm:chMax val="1"/>
          <dgm:dir/>
          <dgm:resizeHandles val="exact"/>
        </dgm:presLayoutVars>
      </dgm:prSet>
      <dgm:spPr/>
    </dgm:pt>
    <dgm:pt modelId="{13CFE10E-36D2-445D-AC50-BF608D7AC0D6}" type="pres">
      <dgm:prSet presAssocID="{3FE176CD-5536-4CA8-855B-C1F2C45A81DA}" presName="axisShape" presStyleLbl="bgShp" presStyleIdx="0" presStyleCnt="1"/>
      <dgm:spPr/>
    </dgm:pt>
    <dgm:pt modelId="{CA4FF20C-08BF-4975-8443-C9A5100E80FB}" type="pres">
      <dgm:prSet presAssocID="{3FE176CD-5536-4CA8-855B-C1F2C45A81DA}" presName="rect1" presStyleLbl="node1" presStyleIdx="0" presStyleCnt="4" custScaleX="116437">
        <dgm:presLayoutVars>
          <dgm:chMax val="0"/>
          <dgm:chPref val="0"/>
          <dgm:bulletEnabled val="1"/>
        </dgm:presLayoutVars>
      </dgm:prSet>
      <dgm:spPr/>
    </dgm:pt>
    <dgm:pt modelId="{175F0E26-712C-4984-AF75-0EA04A44B67A}" type="pres">
      <dgm:prSet presAssocID="{3FE176CD-5536-4CA8-855B-C1F2C45A81DA}" presName="rect2" presStyleLbl="node1" presStyleIdx="1" presStyleCnt="4" custScaleX="112557">
        <dgm:presLayoutVars>
          <dgm:chMax val="0"/>
          <dgm:chPref val="0"/>
          <dgm:bulletEnabled val="1"/>
        </dgm:presLayoutVars>
      </dgm:prSet>
      <dgm:spPr/>
    </dgm:pt>
    <dgm:pt modelId="{66379057-8FEF-4D30-88C8-B5E4997FB696}" type="pres">
      <dgm:prSet presAssocID="{3FE176CD-5536-4CA8-855B-C1F2C45A81DA}" presName="rect3" presStyleLbl="node1" presStyleIdx="2" presStyleCnt="4" custScaleX="108437">
        <dgm:presLayoutVars>
          <dgm:chMax val="0"/>
          <dgm:chPref val="0"/>
          <dgm:bulletEnabled val="1"/>
        </dgm:presLayoutVars>
      </dgm:prSet>
      <dgm:spPr/>
    </dgm:pt>
    <dgm:pt modelId="{93B79458-F481-4D31-B11E-9122542C6AFC}" type="pres">
      <dgm:prSet presAssocID="{3FE176CD-5536-4CA8-855B-C1F2C45A81DA}" presName="rect4" presStyleLbl="node1" presStyleIdx="3" presStyleCnt="4" custScaleX="112557">
        <dgm:presLayoutVars>
          <dgm:chMax val="0"/>
          <dgm:chPref val="0"/>
          <dgm:bulletEnabled val="1"/>
        </dgm:presLayoutVars>
      </dgm:prSet>
      <dgm:spPr/>
    </dgm:pt>
  </dgm:ptLst>
  <dgm:cxnLst>
    <dgm:cxn modelId="{5AD3A709-1259-418F-AAD7-CE07B4722A71}" srcId="{3FE176CD-5536-4CA8-855B-C1F2C45A81DA}" destId="{39F3586E-9433-4010-8F29-596294BD1101}" srcOrd="3" destOrd="0" parTransId="{6F9E3218-C975-4A52-AFD5-6BEA73458163}" sibTransId="{86F0CE3E-A7AB-463E-8FFB-18BC61C0B5F0}"/>
    <dgm:cxn modelId="{DD54A214-07A5-4DE4-BB12-BC6891626875}" type="presOf" srcId="{39F3586E-9433-4010-8F29-596294BD1101}" destId="{93B79458-F481-4D31-B11E-9122542C6AFC}" srcOrd="0" destOrd="0" presId="urn:microsoft.com/office/officeart/2005/8/layout/matrix2"/>
    <dgm:cxn modelId="{F402F418-4F85-458F-BAF5-0612FE7A7C41}" type="presOf" srcId="{E05B0917-0962-4E65-94B8-BA7487500721}" destId="{66379057-8FEF-4D30-88C8-B5E4997FB696}" srcOrd="0" destOrd="0" presId="urn:microsoft.com/office/officeart/2005/8/layout/matrix2"/>
    <dgm:cxn modelId="{A3D4CB2C-0909-43D8-8C38-5CA94420C7E5}" type="presOf" srcId="{DBAB30E7-816D-40E3-AEE8-DCDE65BEFB43}" destId="{CA4FF20C-08BF-4975-8443-C9A5100E80FB}" srcOrd="0" destOrd="0" presId="urn:microsoft.com/office/officeart/2005/8/layout/matrix2"/>
    <dgm:cxn modelId="{A60B7067-B838-4D10-995D-86457B3FE84F}" srcId="{3FE176CD-5536-4CA8-855B-C1F2C45A81DA}" destId="{E05B0917-0962-4E65-94B8-BA7487500721}" srcOrd="2" destOrd="0" parTransId="{91F95875-4CA8-41EC-B6AF-1A6241F43C59}" sibTransId="{B4BE5BD0-8A20-4C38-ABF0-B9B823464C24}"/>
    <dgm:cxn modelId="{FDCB496B-FBA1-447C-8873-8AFFC5DDC273}" type="presOf" srcId="{5BD436FD-AB3C-4806-9A53-04FED7BE350E}" destId="{175F0E26-712C-4984-AF75-0EA04A44B67A}" srcOrd="0" destOrd="0" presId="urn:microsoft.com/office/officeart/2005/8/layout/matrix2"/>
    <dgm:cxn modelId="{872B5E52-8F64-4AF1-AFFC-883B1EF90093}" type="presOf" srcId="{3FE176CD-5536-4CA8-855B-C1F2C45A81DA}" destId="{BFD5B0C1-9D2A-44C5-BF1B-5C864C4FBF78}" srcOrd="0" destOrd="0" presId="urn:microsoft.com/office/officeart/2005/8/layout/matrix2"/>
    <dgm:cxn modelId="{59122C94-D8DD-4BF4-A753-0AB0AEE7FB31}" srcId="{3FE176CD-5536-4CA8-855B-C1F2C45A81DA}" destId="{DBAB30E7-816D-40E3-AEE8-DCDE65BEFB43}" srcOrd="0" destOrd="0" parTransId="{B55C11ED-9527-4CB1-9C1F-863F1623E395}" sibTransId="{1C0F40DE-B1A5-4B92-AB6B-13D79C1381E5}"/>
    <dgm:cxn modelId="{BDE78BD1-68E8-449C-917C-B2E6EC1065E6}" srcId="{3FE176CD-5536-4CA8-855B-C1F2C45A81DA}" destId="{5BD436FD-AB3C-4806-9A53-04FED7BE350E}" srcOrd="1" destOrd="0" parTransId="{4E0F469A-5A7A-427D-B4BD-3754B88E05E9}" sibTransId="{1650B42E-EF89-49ED-9B39-BE49CDFB6643}"/>
    <dgm:cxn modelId="{E9B84E4A-5DCF-4541-A9F7-965A8AD874D0}" type="presParOf" srcId="{BFD5B0C1-9D2A-44C5-BF1B-5C864C4FBF78}" destId="{13CFE10E-36D2-445D-AC50-BF608D7AC0D6}" srcOrd="0" destOrd="0" presId="urn:microsoft.com/office/officeart/2005/8/layout/matrix2"/>
    <dgm:cxn modelId="{939C86CD-C520-4D93-9221-5426D0D66BB4}" type="presParOf" srcId="{BFD5B0C1-9D2A-44C5-BF1B-5C864C4FBF78}" destId="{CA4FF20C-08BF-4975-8443-C9A5100E80FB}" srcOrd="1" destOrd="0" presId="urn:microsoft.com/office/officeart/2005/8/layout/matrix2"/>
    <dgm:cxn modelId="{6DA7D67F-2A47-4D00-B059-4CE0D97AD6F8}" type="presParOf" srcId="{BFD5B0C1-9D2A-44C5-BF1B-5C864C4FBF78}" destId="{175F0E26-712C-4984-AF75-0EA04A44B67A}" srcOrd="2" destOrd="0" presId="urn:microsoft.com/office/officeart/2005/8/layout/matrix2"/>
    <dgm:cxn modelId="{9BA47DB9-6FD0-456E-B028-42DDCBBAB2FC}" type="presParOf" srcId="{BFD5B0C1-9D2A-44C5-BF1B-5C864C4FBF78}" destId="{66379057-8FEF-4D30-88C8-B5E4997FB696}" srcOrd="3" destOrd="0" presId="urn:microsoft.com/office/officeart/2005/8/layout/matrix2"/>
    <dgm:cxn modelId="{5CE04F98-1869-4E56-A434-643FBB4265C1}" type="presParOf" srcId="{BFD5B0C1-9D2A-44C5-BF1B-5C864C4FBF78}" destId="{93B79458-F481-4D31-B11E-9122542C6AF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6597F1-51DC-44B9-A399-2E6B05CE41DE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A9C7B88-5DF3-453A-9D10-B68382B22975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Competencies </a:t>
          </a:r>
        </a:p>
      </dgm:t>
    </dgm:pt>
    <dgm:pt modelId="{56085A36-1A77-4967-A79C-2AA5D367C487}" type="parTrans" cxnId="{F670DDB3-3D45-43F2-A1C7-2D0AAB958950}">
      <dgm:prSet/>
      <dgm:spPr/>
      <dgm:t>
        <a:bodyPr/>
        <a:lstStyle/>
        <a:p>
          <a:endParaRPr lang="en-GB"/>
        </a:p>
      </dgm:t>
    </dgm:pt>
    <dgm:pt modelId="{BEA7E15F-6269-4B3F-BBB9-419B950E4E7E}" type="sibTrans" cxnId="{F670DDB3-3D45-43F2-A1C7-2D0AAB958950}">
      <dgm:prSet/>
      <dgm:spPr/>
      <dgm:t>
        <a:bodyPr/>
        <a:lstStyle/>
        <a:p>
          <a:endParaRPr lang="en-GB"/>
        </a:p>
      </dgm:t>
    </dgm:pt>
    <dgm:pt modelId="{37225169-1ED7-4679-96D0-55948BD705A6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Identity </a:t>
          </a:r>
        </a:p>
      </dgm:t>
    </dgm:pt>
    <dgm:pt modelId="{18A547B9-D4EE-416C-A27A-62C586E6F46B}" type="parTrans" cxnId="{E6EBE521-5921-488E-B84E-3D8D38F86238}">
      <dgm:prSet/>
      <dgm:spPr/>
      <dgm:t>
        <a:bodyPr/>
        <a:lstStyle/>
        <a:p>
          <a:endParaRPr lang="en-GB"/>
        </a:p>
      </dgm:t>
    </dgm:pt>
    <dgm:pt modelId="{D586C8C3-9D11-4737-9F10-579F05C2DF89}" type="sibTrans" cxnId="{E6EBE521-5921-488E-B84E-3D8D38F86238}">
      <dgm:prSet/>
      <dgm:spPr/>
      <dgm:t>
        <a:bodyPr/>
        <a:lstStyle/>
        <a:p>
          <a:endParaRPr lang="en-GB"/>
        </a:p>
      </dgm:t>
    </dgm:pt>
    <dgm:pt modelId="{F78E3210-28B4-476F-9F25-2E140AC040E4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Mission</a:t>
          </a:r>
        </a:p>
      </dgm:t>
    </dgm:pt>
    <dgm:pt modelId="{60823AFB-84D0-4B00-AEC1-2249487CDBDF}" type="parTrans" cxnId="{B89BE665-0A84-4D6F-896F-E604490020C3}">
      <dgm:prSet/>
      <dgm:spPr/>
      <dgm:t>
        <a:bodyPr/>
        <a:lstStyle/>
        <a:p>
          <a:endParaRPr lang="en-GB"/>
        </a:p>
      </dgm:t>
    </dgm:pt>
    <dgm:pt modelId="{2880CE20-0D8A-47FD-865F-380718FA4C2E}" type="sibTrans" cxnId="{B89BE665-0A84-4D6F-896F-E604490020C3}">
      <dgm:prSet/>
      <dgm:spPr/>
      <dgm:t>
        <a:bodyPr/>
        <a:lstStyle/>
        <a:p>
          <a:endParaRPr lang="en-GB"/>
        </a:p>
      </dgm:t>
    </dgm:pt>
    <dgm:pt modelId="{74200A92-73B3-4E65-869B-690192B16550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Behaviour </a:t>
          </a:r>
        </a:p>
      </dgm:t>
    </dgm:pt>
    <dgm:pt modelId="{F17269D2-40FC-449B-8C7D-C70C954E6F50}" type="parTrans" cxnId="{CDB20DDD-DB02-4DC0-BC27-3E381A670CBD}">
      <dgm:prSet/>
      <dgm:spPr/>
      <dgm:t>
        <a:bodyPr/>
        <a:lstStyle/>
        <a:p>
          <a:endParaRPr lang="en-GB"/>
        </a:p>
      </dgm:t>
    </dgm:pt>
    <dgm:pt modelId="{838D3729-15A0-480F-96DC-60B052149584}" type="sibTrans" cxnId="{CDB20DDD-DB02-4DC0-BC27-3E381A670CBD}">
      <dgm:prSet/>
      <dgm:spPr/>
      <dgm:t>
        <a:bodyPr/>
        <a:lstStyle/>
        <a:p>
          <a:endParaRPr lang="en-GB"/>
        </a:p>
      </dgm:t>
    </dgm:pt>
    <dgm:pt modelId="{DFBDB087-AF39-4DD4-8DB6-6C775CA4875B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Beliefs </a:t>
          </a:r>
        </a:p>
      </dgm:t>
    </dgm:pt>
    <dgm:pt modelId="{0C3ECCC8-7A1E-424A-B282-9C00D6CD6304}" type="parTrans" cxnId="{756FC412-4046-4DCE-A6EA-857A3F227210}">
      <dgm:prSet/>
      <dgm:spPr/>
      <dgm:t>
        <a:bodyPr/>
        <a:lstStyle/>
        <a:p>
          <a:endParaRPr lang="en-GB"/>
        </a:p>
      </dgm:t>
    </dgm:pt>
    <dgm:pt modelId="{AA90F3A8-16F8-47E7-9EF2-39A23B10AFEE}" type="sibTrans" cxnId="{756FC412-4046-4DCE-A6EA-857A3F227210}">
      <dgm:prSet/>
      <dgm:spPr/>
      <dgm:t>
        <a:bodyPr/>
        <a:lstStyle/>
        <a:p>
          <a:endParaRPr lang="en-GB"/>
        </a:p>
      </dgm:t>
    </dgm:pt>
    <dgm:pt modelId="{B431FF5D-386C-4C18-AA6C-796885384C7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Environment </a:t>
          </a:r>
        </a:p>
      </dgm:t>
    </dgm:pt>
    <dgm:pt modelId="{780467A9-9DCD-4799-A293-1BEB2BD3FD99}" type="sibTrans" cxnId="{B8D94D80-C2C2-4442-A96E-7F5566552DCB}">
      <dgm:prSet/>
      <dgm:spPr/>
      <dgm:t>
        <a:bodyPr/>
        <a:lstStyle/>
        <a:p>
          <a:endParaRPr lang="en-GB"/>
        </a:p>
      </dgm:t>
    </dgm:pt>
    <dgm:pt modelId="{D3647D11-636C-4C5C-B0A5-99A144603E8C}" type="parTrans" cxnId="{B8D94D80-C2C2-4442-A96E-7F5566552DCB}">
      <dgm:prSet/>
      <dgm:spPr/>
      <dgm:t>
        <a:bodyPr/>
        <a:lstStyle/>
        <a:p>
          <a:endParaRPr lang="en-GB"/>
        </a:p>
      </dgm:t>
    </dgm:pt>
    <dgm:pt modelId="{998C5E95-97BD-4208-A35C-D9CE0D64AA95}" type="pres">
      <dgm:prSet presAssocID="{F16597F1-51DC-44B9-A399-2E6B05CE41DE}" presName="Name0" presStyleCnt="0">
        <dgm:presLayoutVars>
          <dgm:chMax val="7"/>
          <dgm:resizeHandles val="exact"/>
        </dgm:presLayoutVars>
      </dgm:prSet>
      <dgm:spPr/>
    </dgm:pt>
    <dgm:pt modelId="{C31A3551-026F-4078-8124-8F9AFC99E795}" type="pres">
      <dgm:prSet presAssocID="{F16597F1-51DC-44B9-A399-2E6B05CE41DE}" presName="comp1" presStyleCnt="0"/>
      <dgm:spPr/>
    </dgm:pt>
    <dgm:pt modelId="{425F7F78-17EF-4CFC-99A4-9B07696EDC5C}" type="pres">
      <dgm:prSet presAssocID="{F16597F1-51DC-44B9-A399-2E6B05CE41DE}" presName="circle1" presStyleLbl="node1" presStyleIdx="0" presStyleCnt="6" custLinFactNeighborX="256" custLinFactNeighborY="8581"/>
      <dgm:spPr/>
    </dgm:pt>
    <dgm:pt modelId="{A871ACA3-A7B5-439A-AAEB-00E17D85C995}" type="pres">
      <dgm:prSet presAssocID="{F16597F1-51DC-44B9-A399-2E6B05CE41DE}" presName="c1text" presStyleLbl="node1" presStyleIdx="0" presStyleCnt="6">
        <dgm:presLayoutVars>
          <dgm:bulletEnabled val="1"/>
        </dgm:presLayoutVars>
      </dgm:prSet>
      <dgm:spPr/>
    </dgm:pt>
    <dgm:pt modelId="{23A1EE05-47BD-4423-A5DC-D96B133DFF76}" type="pres">
      <dgm:prSet presAssocID="{F16597F1-51DC-44B9-A399-2E6B05CE41DE}" presName="comp2" presStyleCnt="0"/>
      <dgm:spPr/>
    </dgm:pt>
    <dgm:pt modelId="{E7FBED34-D2D6-4418-8F8D-21EFFE2EA8B9}" type="pres">
      <dgm:prSet presAssocID="{F16597F1-51DC-44B9-A399-2E6B05CE41DE}" presName="circle2" presStyleLbl="node1" presStyleIdx="1" presStyleCnt="6" custLinFactNeighborX="1966" custLinFactNeighborY="9229"/>
      <dgm:spPr/>
    </dgm:pt>
    <dgm:pt modelId="{B758E88E-8DB7-4E7C-836A-8F1DF4ECD1F8}" type="pres">
      <dgm:prSet presAssocID="{F16597F1-51DC-44B9-A399-2E6B05CE41DE}" presName="c2text" presStyleLbl="node1" presStyleIdx="1" presStyleCnt="6">
        <dgm:presLayoutVars>
          <dgm:bulletEnabled val="1"/>
        </dgm:presLayoutVars>
      </dgm:prSet>
      <dgm:spPr/>
    </dgm:pt>
    <dgm:pt modelId="{946041EE-499C-439F-8ADD-28F6AA843CEA}" type="pres">
      <dgm:prSet presAssocID="{F16597F1-51DC-44B9-A399-2E6B05CE41DE}" presName="comp3" presStyleCnt="0"/>
      <dgm:spPr/>
    </dgm:pt>
    <dgm:pt modelId="{CD91A316-FE15-43E6-ADAF-C780970EC268}" type="pres">
      <dgm:prSet presAssocID="{F16597F1-51DC-44B9-A399-2E6B05CE41DE}" presName="circle3" presStyleLbl="node1" presStyleIdx="2" presStyleCnt="6" custLinFactNeighborX="1862" custLinFactNeighborY="12702"/>
      <dgm:spPr/>
    </dgm:pt>
    <dgm:pt modelId="{DA820D1F-8DBC-432D-A5A0-AC43F88B0082}" type="pres">
      <dgm:prSet presAssocID="{F16597F1-51DC-44B9-A399-2E6B05CE41DE}" presName="c3text" presStyleLbl="node1" presStyleIdx="2" presStyleCnt="6">
        <dgm:presLayoutVars>
          <dgm:bulletEnabled val="1"/>
        </dgm:presLayoutVars>
      </dgm:prSet>
      <dgm:spPr/>
    </dgm:pt>
    <dgm:pt modelId="{AF950D06-A549-490B-95E5-728677498C81}" type="pres">
      <dgm:prSet presAssocID="{F16597F1-51DC-44B9-A399-2E6B05CE41DE}" presName="comp4" presStyleCnt="0"/>
      <dgm:spPr/>
    </dgm:pt>
    <dgm:pt modelId="{D0A4588B-535D-47C8-A3C4-AF8A614E2947}" type="pres">
      <dgm:prSet presAssocID="{F16597F1-51DC-44B9-A399-2E6B05CE41DE}" presName="circle4" presStyleLbl="node1" presStyleIdx="3" presStyleCnt="6" custLinFactNeighborX="-1542" custLinFactNeighborY="14829"/>
      <dgm:spPr/>
    </dgm:pt>
    <dgm:pt modelId="{CA3E771C-E041-44B2-96D4-81D2065AF7DD}" type="pres">
      <dgm:prSet presAssocID="{F16597F1-51DC-44B9-A399-2E6B05CE41DE}" presName="c4text" presStyleLbl="node1" presStyleIdx="3" presStyleCnt="6">
        <dgm:presLayoutVars>
          <dgm:bulletEnabled val="1"/>
        </dgm:presLayoutVars>
      </dgm:prSet>
      <dgm:spPr/>
    </dgm:pt>
    <dgm:pt modelId="{6A699402-5DB6-4144-A0A6-DD7C28BD0F55}" type="pres">
      <dgm:prSet presAssocID="{F16597F1-51DC-44B9-A399-2E6B05CE41DE}" presName="comp5" presStyleCnt="0"/>
      <dgm:spPr/>
    </dgm:pt>
    <dgm:pt modelId="{0DCB4D73-0D36-461A-AFD7-46DB52ACD73B}" type="pres">
      <dgm:prSet presAssocID="{F16597F1-51DC-44B9-A399-2E6B05CE41DE}" presName="circle5" presStyleLbl="node1" presStyleIdx="4" presStyleCnt="6" custLinFactNeighborX="-3040" custLinFactNeighborY="18549"/>
      <dgm:spPr/>
    </dgm:pt>
    <dgm:pt modelId="{2C2BFE5F-F5B3-4CD4-B92B-F9C266FD7355}" type="pres">
      <dgm:prSet presAssocID="{F16597F1-51DC-44B9-A399-2E6B05CE41DE}" presName="c5text" presStyleLbl="node1" presStyleIdx="4" presStyleCnt="6">
        <dgm:presLayoutVars>
          <dgm:bulletEnabled val="1"/>
        </dgm:presLayoutVars>
      </dgm:prSet>
      <dgm:spPr/>
    </dgm:pt>
    <dgm:pt modelId="{FDEDD332-7581-4836-BCE5-6469D85DDFA1}" type="pres">
      <dgm:prSet presAssocID="{F16597F1-51DC-44B9-A399-2E6B05CE41DE}" presName="comp6" presStyleCnt="0"/>
      <dgm:spPr/>
    </dgm:pt>
    <dgm:pt modelId="{340AE458-F12E-4C3B-93DC-5D9FF3BB6984}" type="pres">
      <dgm:prSet presAssocID="{F16597F1-51DC-44B9-A399-2E6B05CE41DE}" presName="circle6" presStyleLbl="node1" presStyleIdx="5" presStyleCnt="6" custLinFactNeighborX="-7360" custLinFactNeighborY="26762"/>
      <dgm:spPr/>
    </dgm:pt>
    <dgm:pt modelId="{18134189-C3ED-4F0F-9E8D-F8C60B534E93}" type="pres">
      <dgm:prSet presAssocID="{F16597F1-51DC-44B9-A399-2E6B05CE41DE}" presName="c6text" presStyleLbl="node1" presStyleIdx="5" presStyleCnt="6">
        <dgm:presLayoutVars>
          <dgm:bulletEnabled val="1"/>
        </dgm:presLayoutVars>
      </dgm:prSet>
      <dgm:spPr/>
    </dgm:pt>
  </dgm:ptLst>
  <dgm:cxnLst>
    <dgm:cxn modelId="{93B34A02-6D85-4AB5-83B7-01B7B0829A04}" type="presOf" srcId="{DFBDB087-AF39-4DD4-8DB6-6C775CA4875B}" destId="{D0A4588B-535D-47C8-A3C4-AF8A614E2947}" srcOrd="0" destOrd="0" presId="urn:microsoft.com/office/officeart/2005/8/layout/venn2"/>
    <dgm:cxn modelId="{756FC412-4046-4DCE-A6EA-857A3F227210}" srcId="{F16597F1-51DC-44B9-A399-2E6B05CE41DE}" destId="{DFBDB087-AF39-4DD4-8DB6-6C775CA4875B}" srcOrd="3" destOrd="0" parTransId="{0C3ECCC8-7A1E-424A-B282-9C00D6CD6304}" sibTransId="{AA90F3A8-16F8-47E7-9EF2-39A23B10AFEE}"/>
    <dgm:cxn modelId="{D4CA6D17-F3C1-473F-BA49-4F48D6A80FC0}" type="presOf" srcId="{37225169-1ED7-4679-96D0-55948BD705A6}" destId="{2C2BFE5F-F5B3-4CD4-B92B-F9C266FD7355}" srcOrd="1" destOrd="0" presId="urn:microsoft.com/office/officeart/2005/8/layout/venn2"/>
    <dgm:cxn modelId="{DADAD11A-AFAF-47D3-B34E-683A9EF67AFC}" type="presOf" srcId="{37225169-1ED7-4679-96D0-55948BD705A6}" destId="{0DCB4D73-0D36-461A-AFD7-46DB52ACD73B}" srcOrd="0" destOrd="0" presId="urn:microsoft.com/office/officeart/2005/8/layout/venn2"/>
    <dgm:cxn modelId="{E5B14A1B-4D59-4F44-A738-9F6B6AC2DFD8}" type="presOf" srcId="{F78E3210-28B4-476F-9F25-2E140AC040E4}" destId="{340AE458-F12E-4C3B-93DC-5D9FF3BB6984}" srcOrd="0" destOrd="0" presId="urn:microsoft.com/office/officeart/2005/8/layout/venn2"/>
    <dgm:cxn modelId="{E6EBE521-5921-488E-B84E-3D8D38F86238}" srcId="{F16597F1-51DC-44B9-A399-2E6B05CE41DE}" destId="{37225169-1ED7-4679-96D0-55948BD705A6}" srcOrd="4" destOrd="0" parTransId="{18A547B9-D4EE-416C-A27A-62C586E6F46B}" sibTransId="{D586C8C3-9D11-4737-9F10-579F05C2DF89}"/>
    <dgm:cxn modelId="{52BA7824-20EB-4DAC-99A1-664156511477}" type="presOf" srcId="{DFBDB087-AF39-4DD4-8DB6-6C775CA4875B}" destId="{CA3E771C-E041-44B2-96D4-81D2065AF7DD}" srcOrd="1" destOrd="0" presId="urn:microsoft.com/office/officeart/2005/8/layout/venn2"/>
    <dgm:cxn modelId="{07404938-2903-4163-B9A0-ACE76BC0065A}" type="presOf" srcId="{B431FF5D-386C-4C18-AA6C-796885384C7D}" destId="{A871ACA3-A7B5-439A-AAEB-00E17D85C995}" srcOrd="1" destOrd="0" presId="urn:microsoft.com/office/officeart/2005/8/layout/venn2"/>
    <dgm:cxn modelId="{9DE4D05C-37F2-49B0-91DB-C0405B9BE4DC}" type="presOf" srcId="{EA9C7B88-5DF3-453A-9D10-B68382B22975}" destId="{CD91A316-FE15-43E6-ADAF-C780970EC268}" srcOrd="0" destOrd="0" presId="urn:microsoft.com/office/officeart/2005/8/layout/venn2"/>
    <dgm:cxn modelId="{B89BE665-0A84-4D6F-896F-E604490020C3}" srcId="{F16597F1-51DC-44B9-A399-2E6B05CE41DE}" destId="{F78E3210-28B4-476F-9F25-2E140AC040E4}" srcOrd="5" destOrd="0" parTransId="{60823AFB-84D0-4B00-AEC1-2249487CDBDF}" sibTransId="{2880CE20-0D8A-47FD-865F-380718FA4C2E}"/>
    <dgm:cxn modelId="{B3AD156D-2480-418D-BE2E-51FE29BF0079}" type="presOf" srcId="{74200A92-73B3-4E65-869B-690192B16550}" destId="{B758E88E-8DB7-4E7C-836A-8F1DF4ECD1F8}" srcOrd="1" destOrd="0" presId="urn:microsoft.com/office/officeart/2005/8/layout/venn2"/>
    <dgm:cxn modelId="{8883EC75-0C40-46B8-8D70-48DD668E90EB}" type="presOf" srcId="{B431FF5D-386C-4C18-AA6C-796885384C7D}" destId="{425F7F78-17EF-4CFC-99A4-9B07696EDC5C}" srcOrd="0" destOrd="0" presId="urn:microsoft.com/office/officeart/2005/8/layout/venn2"/>
    <dgm:cxn modelId="{B8D94D80-C2C2-4442-A96E-7F5566552DCB}" srcId="{F16597F1-51DC-44B9-A399-2E6B05CE41DE}" destId="{B431FF5D-386C-4C18-AA6C-796885384C7D}" srcOrd="0" destOrd="0" parTransId="{D3647D11-636C-4C5C-B0A5-99A144603E8C}" sibTransId="{780467A9-9DCD-4799-A293-1BEB2BD3FD99}"/>
    <dgm:cxn modelId="{B735AAA5-717E-4445-8914-31A4081FCAC9}" type="presOf" srcId="{74200A92-73B3-4E65-869B-690192B16550}" destId="{E7FBED34-D2D6-4418-8F8D-21EFFE2EA8B9}" srcOrd="0" destOrd="0" presId="urn:microsoft.com/office/officeart/2005/8/layout/venn2"/>
    <dgm:cxn modelId="{F670DDB3-3D45-43F2-A1C7-2D0AAB958950}" srcId="{F16597F1-51DC-44B9-A399-2E6B05CE41DE}" destId="{EA9C7B88-5DF3-453A-9D10-B68382B22975}" srcOrd="2" destOrd="0" parTransId="{56085A36-1A77-4967-A79C-2AA5D367C487}" sibTransId="{BEA7E15F-6269-4B3F-BBB9-419B950E4E7E}"/>
    <dgm:cxn modelId="{02EA9CBA-B616-43C9-80FE-17C37CD2769E}" type="presOf" srcId="{EA9C7B88-5DF3-453A-9D10-B68382B22975}" destId="{DA820D1F-8DBC-432D-A5A0-AC43F88B0082}" srcOrd="1" destOrd="0" presId="urn:microsoft.com/office/officeart/2005/8/layout/venn2"/>
    <dgm:cxn modelId="{CF0CD2BA-101E-40CF-ABD4-703E6C1A1A32}" type="presOf" srcId="{F78E3210-28B4-476F-9F25-2E140AC040E4}" destId="{18134189-C3ED-4F0F-9E8D-F8C60B534E93}" srcOrd="1" destOrd="0" presId="urn:microsoft.com/office/officeart/2005/8/layout/venn2"/>
    <dgm:cxn modelId="{F4143FDB-FE79-4B18-833F-4109EE2E458A}" type="presOf" srcId="{F16597F1-51DC-44B9-A399-2E6B05CE41DE}" destId="{998C5E95-97BD-4208-A35C-D9CE0D64AA95}" srcOrd="0" destOrd="0" presId="urn:microsoft.com/office/officeart/2005/8/layout/venn2"/>
    <dgm:cxn modelId="{CDB20DDD-DB02-4DC0-BC27-3E381A670CBD}" srcId="{F16597F1-51DC-44B9-A399-2E6B05CE41DE}" destId="{74200A92-73B3-4E65-869B-690192B16550}" srcOrd="1" destOrd="0" parTransId="{F17269D2-40FC-449B-8C7D-C70C954E6F50}" sibTransId="{838D3729-15A0-480F-96DC-60B052149584}"/>
    <dgm:cxn modelId="{68E77410-4824-477E-BBEF-755AB06A2913}" type="presParOf" srcId="{998C5E95-97BD-4208-A35C-D9CE0D64AA95}" destId="{C31A3551-026F-4078-8124-8F9AFC99E795}" srcOrd="0" destOrd="0" presId="urn:microsoft.com/office/officeart/2005/8/layout/venn2"/>
    <dgm:cxn modelId="{8F87A587-2B6F-49A5-8C10-A6722B8F820D}" type="presParOf" srcId="{C31A3551-026F-4078-8124-8F9AFC99E795}" destId="{425F7F78-17EF-4CFC-99A4-9B07696EDC5C}" srcOrd="0" destOrd="0" presId="urn:microsoft.com/office/officeart/2005/8/layout/venn2"/>
    <dgm:cxn modelId="{8298CFEA-3767-4F50-AE11-3C4154525768}" type="presParOf" srcId="{C31A3551-026F-4078-8124-8F9AFC99E795}" destId="{A871ACA3-A7B5-439A-AAEB-00E17D85C995}" srcOrd="1" destOrd="0" presId="urn:microsoft.com/office/officeart/2005/8/layout/venn2"/>
    <dgm:cxn modelId="{246CDF46-1A9B-429E-94E4-DFD5D0A988A0}" type="presParOf" srcId="{998C5E95-97BD-4208-A35C-D9CE0D64AA95}" destId="{23A1EE05-47BD-4423-A5DC-D96B133DFF76}" srcOrd="1" destOrd="0" presId="urn:microsoft.com/office/officeart/2005/8/layout/venn2"/>
    <dgm:cxn modelId="{289036D9-0924-4235-B6DB-E56FD9477597}" type="presParOf" srcId="{23A1EE05-47BD-4423-A5DC-D96B133DFF76}" destId="{E7FBED34-D2D6-4418-8F8D-21EFFE2EA8B9}" srcOrd="0" destOrd="0" presId="urn:microsoft.com/office/officeart/2005/8/layout/venn2"/>
    <dgm:cxn modelId="{3D8D2663-303D-4BA7-8647-81E8C8E380BB}" type="presParOf" srcId="{23A1EE05-47BD-4423-A5DC-D96B133DFF76}" destId="{B758E88E-8DB7-4E7C-836A-8F1DF4ECD1F8}" srcOrd="1" destOrd="0" presId="urn:microsoft.com/office/officeart/2005/8/layout/venn2"/>
    <dgm:cxn modelId="{A25B5F58-377D-4D64-BA02-83A433C6E4EF}" type="presParOf" srcId="{998C5E95-97BD-4208-A35C-D9CE0D64AA95}" destId="{946041EE-499C-439F-8ADD-28F6AA843CEA}" srcOrd="2" destOrd="0" presId="urn:microsoft.com/office/officeart/2005/8/layout/venn2"/>
    <dgm:cxn modelId="{3719CDCF-2C8E-4B1F-8951-916AEB73EB31}" type="presParOf" srcId="{946041EE-499C-439F-8ADD-28F6AA843CEA}" destId="{CD91A316-FE15-43E6-ADAF-C780970EC268}" srcOrd="0" destOrd="0" presId="urn:microsoft.com/office/officeart/2005/8/layout/venn2"/>
    <dgm:cxn modelId="{872BFF42-D083-48FC-9AA4-28DABE3CA77A}" type="presParOf" srcId="{946041EE-499C-439F-8ADD-28F6AA843CEA}" destId="{DA820D1F-8DBC-432D-A5A0-AC43F88B0082}" srcOrd="1" destOrd="0" presId="urn:microsoft.com/office/officeart/2005/8/layout/venn2"/>
    <dgm:cxn modelId="{B0749FE9-5643-4A54-8BF2-8FF201B29B35}" type="presParOf" srcId="{998C5E95-97BD-4208-A35C-D9CE0D64AA95}" destId="{AF950D06-A549-490B-95E5-728677498C81}" srcOrd="3" destOrd="0" presId="urn:microsoft.com/office/officeart/2005/8/layout/venn2"/>
    <dgm:cxn modelId="{D17BB8AC-1CA0-46B7-970D-0360811573CA}" type="presParOf" srcId="{AF950D06-A549-490B-95E5-728677498C81}" destId="{D0A4588B-535D-47C8-A3C4-AF8A614E2947}" srcOrd="0" destOrd="0" presId="urn:microsoft.com/office/officeart/2005/8/layout/venn2"/>
    <dgm:cxn modelId="{43E66D24-7B0D-4E6D-A582-F21B829B7DF7}" type="presParOf" srcId="{AF950D06-A549-490B-95E5-728677498C81}" destId="{CA3E771C-E041-44B2-96D4-81D2065AF7DD}" srcOrd="1" destOrd="0" presId="urn:microsoft.com/office/officeart/2005/8/layout/venn2"/>
    <dgm:cxn modelId="{506121E1-84CA-46E7-9385-D1A5B939291B}" type="presParOf" srcId="{998C5E95-97BD-4208-A35C-D9CE0D64AA95}" destId="{6A699402-5DB6-4144-A0A6-DD7C28BD0F55}" srcOrd="4" destOrd="0" presId="urn:microsoft.com/office/officeart/2005/8/layout/venn2"/>
    <dgm:cxn modelId="{52515439-93CD-43CF-973C-DD400CCDE8BF}" type="presParOf" srcId="{6A699402-5DB6-4144-A0A6-DD7C28BD0F55}" destId="{0DCB4D73-0D36-461A-AFD7-46DB52ACD73B}" srcOrd="0" destOrd="0" presId="urn:microsoft.com/office/officeart/2005/8/layout/venn2"/>
    <dgm:cxn modelId="{BF830A8D-EE93-49F8-B558-62B0A18FFF29}" type="presParOf" srcId="{6A699402-5DB6-4144-A0A6-DD7C28BD0F55}" destId="{2C2BFE5F-F5B3-4CD4-B92B-F9C266FD7355}" srcOrd="1" destOrd="0" presId="urn:microsoft.com/office/officeart/2005/8/layout/venn2"/>
    <dgm:cxn modelId="{DA33921E-A248-4312-AAFC-5E9C779C786F}" type="presParOf" srcId="{998C5E95-97BD-4208-A35C-D9CE0D64AA95}" destId="{FDEDD332-7581-4836-BCE5-6469D85DDFA1}" srcOrd="5" destOrd="0" presId="urn:microsoft.com/office/officeart/2005/8/layout/venn2"/>
    <dgm:cxn modelId="{18DF06C1-290D-46BF-A701-F617B7F0B844}" type="presParOf" srcId="{FDEDD332-7581-4836-BCE5-6469D85DDFA1}" destId="{340AE458-F12E-4C3B-93DC-5D9FF3BB6984}" srcOrd="0" destOrd="0" presId="urn:microsoft.com/office/officeart/2005/8/layout/venn2"/>
    <dgm:cxn modelId="{3B0017AC-2BBF-415F-8763-00417B390226}" type="presParOf" srcId="{FDEDD332-7581-4836-BCE5-6469D85DDFA1}" destId="{18134189-C3ED-4F0F-9E8D-F8C60B534E9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7EDE9-B420-48C0-BE84-A29048BF8A0A}">
      <dsp:nvSpPr>
        <dsp:cNvPr id="0" name=""/>
        <dsp:cNvSpPr/>
      </dsp:nvSpPr>
      <dsp:spPr>
        <a:xfrm>
          <a:off x="511482" y="284548"/>
          <a:ext cx="3154193" cy="3154193"/>
        </a:xfrm>
        <a:prstGeom prst="circularArrow">
          <a:avLst>
            <a:gd name="adj1" fmla="val 4668"/>
            <a:gd name="adj2" fmla="val 272909"/>
            <a:gd name="adj3" fmla="val 13174640"/>
            <a:gd name="adj4" fmla="val 17801463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9F1C2-00AC-4F79-A025-08AE5FA23DFC}">
      <dsp:nvSpPr>
        <dsp:cNvPr id="0" name=""/>
        <dsp:cNvSpPr/>
      </dsp:nvSpPr>
      <dsp:spPr>
        <a:xfrm>
          <a:off x="1133013" y="323997"/>
          <a:ext cx="1911131" cy="955565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Concrete Experience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(Doing / Having and experience)</a:t>
          </a:r>
        </a:p>
      </dsp:txBody>
      <dsp:txXfrm>
        <a:off x="1179660" y="370644"/>
        <a:ext cx="1817837" cy="862271"/>
      </dsp:txXfrm>
    </dsp:sp>
    <dsp:sp modelId="{9D140FA5-7F30-4021-BFBD-18C034CAE757}">
      <dsp:nvSpPr>
        <dsp:cNvPr id="0" name=""/>
        <dsp:cNvSpPr/>
      </dsp:nvSpPr>
      <dsp:spPr>
        <a:xfrm>
          <a:off x="2266027" y="1219925"/>
          <a:ext cx="1911131" cy="1428838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Reflective Observation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(I review/reflect on the experience)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What went well, what could have been better </a:t>
          </a:r>
        </a:p>
      </dsp:txBody>
      <dsp:txXfrm>
        <a:off x="2335777" y="1289675"/>
        <a:ext cx="1771631" cy="1289338"/>
      </dsp:txXfrm>
    </dsp:sp>
    <dsp:sp modelId="{9EBF06C2-536F-4F37-9AB4-C8AD02794743}">
      <dsp:nvSpPr>
        <dsp:cNvPr id="0" name=""/>
        <dsp:cNvSpPr/>
      </dsp:nvSpPr>
      <dsp:spPr>
        <a:xfrm>
          <a:off x="1133013" y="2497378"/>
          <a:ext cx="1911131" cy="1139063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Abstract Conceptualisation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(Learning from the experience)</a:t>
          </a:r>
        </a:p>
      </dsp:txBody>
      <dsp:txXfrm>
        <a:off x="1188617" y="2552982"/>
        <a:ext cx="1799923" cy="1027855"/>
      </dsp:txXfrm>
    </dsp:sp>
    <dsp:sp modelId="{4D1DEED0-FCF0-4835-8485-234242480F60}">
      <dsp:nvSpPr>
        <dsp:cNvPr id="0" name=""/>
        <dsp:cNvSpPr/>
      </dsp:nvSpPr>
      <dsp:spPr>
        <a:xfrm>
          <a:off x="448" y="1216753"/>
          <a:ext cx="1911131" cy="14351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Active Experimentation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(Planning out future experiences, trying out what has been learnt)</a:t>
          </a:r>
        </a:p>
      </dsp:txBody>
      <dsp:txXfrm>
        <a:off x="70508" y="1286813"/>
        <a:ext cx="1771011" cy="1295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93A6B-988D-4635-ABCF-E2FEBB9F8F79}">
      <dsp:nvSpPr>
        <dsp:cNvPr id="0" name=""/>
        <dsp:cNvSpPr/>
      </dsp:nvSpPr>
      <dsp:spPr>
        <a:xfrm rot="5400000">
          <a:off x="2341052" y="-737000"/>
          <a:ext cx="932138" cy="264199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happened?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did I do?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did other people do?</a:t>
          </a:r>
        </a:p>
      </dsp:txBody>
      <dsp:txXfrm rot="-5400000">
        <a:off x="1486124" y="163431"/>
        <a:ext cx="2596493" cy="841132"/>
      </dsp:txXfrm>
    </dsp:sp>
    <dsp:sp modelId="{192AE5D2-DDBC-4D61-9200-E9BB1D6D4234}">
      <dsp:nvSpPr>
        <dsp:cNvPr id="0" name=""/>
        <dsp:cNvSpPr/>
      </dsp:nvSpPr>
      <dsp:spPr>
        <a:xfrm>
          <a:off x="0" y="1411"/>
          <a:ext cx="1486123" cy="116517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Describe </a:t>
          </a:r>
        </a:p>
      </dsp:txBody>
      <dsp:txXfrm>
        <a:off x="56879" y="58290"/>
        <a:ext cx="1372365" cy="1051414"/>
      </dsp:txXfrm>
    </dsp:sp>
    <dsp:sp modelId="{0B0D835D-D279-4CFC-954E-0F90EEFAD5AC}">
      <dsp:nvSpPr>
        <dsp:cNvPr id="0" name=""/>
        <dsp:cNvSpPr/>
      </dsp:nvSpPr>
      <dsp:spPr>
        <a:xfrm rot="5400000">
          <a:off x="2341052" y="440205"/>
          <a:ext cx="932138" cy="2641996"/>
        </a:xfrm>
        <a:prstGeom prst="round2SameRect">
          <a:avLst/>
        </a:prstGeom>
        <a:solidFill>
          <a:schemeClr val="accent3">
            <a:tint val="40000"/>
            <a:alpha val="90000"/>
            <a:hueOff val="3572285"/>
            <a:satOff val="-4598"/>
            <a:lumOff val="-358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3572285"/>
              <a:satOff val="-4598"/>
              <a:lumOff val="-3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How do I feel it went?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Ideas did I draw on?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How did I apply my ideas?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you saw, heard and learnt</a:t>
          </a:r>
        </a:p>
      </dsp:txBody>
      <dsp:txXfrm rot="-5400000">
        <a:off x="1486124" y="1340637"/>
        <a:ext cx="2596493" cy="841132"/>
      </dsp:txXfrm>
    </dsp:sp>
    <dsp:sp modelId="{081B488B-4723-4D18-A173-F863D3C4DB51}">
      <dsp:nvSpPr>
        <dsp:cNvPr id="0" name=""/>
        <dsp:cNvSpPr/>
      </dsp:nvSpPr>
      <dsp:spPr>
        <a:xfrm>
          <a:off x="0" y="1224842"/>
          <a:ext cx="1486123" cy="1165172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Interpret </a:t>
          </a:r>
        </a:p>
      </dsp:txBody>
      <dsp:txXfrm>
        <a:off x="56879" y="1281721"/>
        <a:ext cx="1372365" cy="1051414"/>
      </dsp:txXfrm>
    </dsp:sp>
    <dsp:sp modelId="{0C9448DF-ADD4-424E-A42F-770BA7200C51}">
      <dsp:nvSpPr>
        <dsp:cNvPr id="0" name=""/>
        <dsp:cNvSpPr/>
      </dsp:nvSpPr>
      <dsp:spPr>
        <a:xfrm rot="5400000">
          <a:off x="2220782" y="1712163"/>
          <a:ext cx="1167195" cy="2639416"/>
        </a:xfrm>
        <a:prstGeom prst="round2SameRect">
          <a:avLst/>
        </a:prstGeom>
        <a:solidFill>
          <a:schemeClr val="accent3">
            <a:tint val="40000"/>
            <a:alpha val="90000"/>
            <a:hueOff val="7144569"/>
            <a:satOff val="-9195"/>
            <a:lumOff val="-71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7144569"/>
              <a:satOff val="-9195"/>
              <a:lumOff val="-7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was good?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was not so good?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Is there anything that worked particularly well?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Why?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have I learnt?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was the value of this experience?</a:t>
          </a:r>
        </a:p>
      </dsp:txBody>
      <dsp:txXfrm rot="-5400000">
        <a:off x="1484672" y="2505251"/>
        <a:ext cx="2582438" cy="1053239"/>
      </dsp:txXfrm>
    </dsp:sp>
    <dsp:sp modelId="{4C14E1CC-0A0C-4C5D-82D4-E79F44256782}">
      <dsp:nvSpPr>
        <dsp:cNvPr id="0" name=""/>
        <dsp:cNvSpPr/>
      </dsp:nvSpPr>
      <dsp:spPr>
        <a:xfrm>
          <a:off x="0" y="2449285"/>
          <a:ext cx="1484671" cy="1165172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Evaluate </a:t>
          </a:r>
        </a:p>
      </dsp:txBody>
      <dsp:txXfrm>
        <a:off x="56879" y="2506164"/>
        <a:ext cx="1370913" cy="1051414"/>
      </dsp:txXfrm>
    </dsp:sp>
    <dsp:sp modelId="{71F764E8-5DFD-4319-8178-8836BAA0350D}">
      <dsp:nvSpPr>
        <dsp:cNvPr id="0" name=""/>
        <dsp:cNvSpPr/>
      </dsp:nvSpPr>
      <dsp:spPr>
        <a:xfrm rot="5400000">
          <a:off x="2341052" y="2963056"/>
          <a:ext cx="932138" cy="2641996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can I do differently in the future?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How can I action my learning?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00" kern="1200" dirty="0"/>
            <a:t>What Support do I need to do this?</a:t>
          </a:r>
        </a:p>
      </dsp:txBody>
      <dsp:txXfrm rot="-5400000">
        <a:off x="1486124" y="3863488"/>
        <a:ext cx="2596493" cy="841132"/>
      </dsp:txXfrm>
    </dsp:sp>
    <dsp:sp modelId="{8ACD98D5-8E0B-4BB2-86FD-C134EAA9CCF7}">
      <dsp:nvSpPr>
        <dsp:cNvPr id="0" name=""/>
        <dsp:cNvSpPr/>
      </dsp:nvSpPr>
      <dsp:spPr>
        <a:xfrm>
          <a:off x="0" y="3673728"/>
          <a:ext cx="1486123" cy="1165172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Plan </a:t>
          </a:r>
        </a:p>
      </dsp:txBody>
      <dsp:txXfrm>
        <a:off x="56879" y="3730607"/>
        <a:ext cx="1372365" cy="10514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746ED5-7769-4C2C-86DF-8D09FE9CF2EC}">
      <dsp:nvSpPr>
        <dsp:cNvPr id="0" name=""/>
        <dsp:cNvSpPr/>
      </dsp:nvSpPr>
      <dsp:spPr>
        <a:xfrm>
          <a:off x="792089" y="1512172"/>
          <a:ext cx="1306945" cy="130694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Now What?</a:t>
          </a:r>
        </a:p>
      </dsp:txBody>
      <dsp:txXfrm>
        <a:off x="1054843" y="1818318"/>
        <a:ext cx="781437" cy="671796"/>
      </dsp:txXfrm>
    </dsp:sp>
    <dsp:sp modelId="{A7103E53-8230-4857-B794-2E860279E2B4}">
      <dsp:nvSpPr>
        <dsp:cNvPr id="0" name=""/>
        <dsp:cNvSpPr/>
      </dsp:nvSpPr>
      <dsp:spPr>
        <a:xfrm>
          <a:off x="360042" y="936106"/>
          <a:ext cx="950505" cy="95050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So What?</a:t>
          </a:r>
        </a:p>
      </dsp:txBody>
      <dsp:txXfrm>
        <a:off x="599334" y="1176845"/>
        <a:ext cx="471921" cy="469027"/>
      </dsp:txXfrm>
    </dsp:sp>
    <dsp:sp modelId="{B5D21924-07BB-47B5-963F-532D4D367C71}">
      <dsp:nvSpPr>
        <dsp:cNvPr id="0" name=""/>
        <dsp:cNvSpPr/>
      </dsp:nvSpPr>
      <dsp:spPr>
        <a:xfrm rot="20700000">
          <a:off x="896739" y="320678"/>
          <a:ext cx="931301" cy="93130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What?</a:t>
          </a:r>
        </a:p>
      </dsp:txBody>
      <dsp:txXfrm rot="-20700000">
        <a:off x="1101001" y="524940"/>
        <a:ext cx="522778" cy="522778"/>
      </dsp:txXfrm>
    </dsp:sp>
    <dsp:sp modelId="{9DDC9C08-F6A8-4E74-ACFB-F9A3CBA199D0}">
      <dsp:nvSpPr>
        <dsp:cNvPr id="0" name=""/>
        <dsp:cNvSpPr/>
      </dsp:nvSpPr>
      <dsp:spPr>
        <a:xfrm>
          <a:off x="648076" y="1296140"/>
          <a:ext cx="1672889" cy="1672889"/>
        </a:xfrm>
        <a:prstGeom prst="circularArrow">
          <a:avLst>
            <a:gd name="adj1" fmla="val 4687"/>
            <a:gd name="adj2" fmla="val 299029"/>
            <a:gd name="adj3" fmla="val 2447297"/>
            <a:gd name="adj4" fmla="val 16018528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BE31C4-7F3E-4331-8269-C4F0033C72AF}">
      <dsp:nvSpPr>
        <dsp:cNvPr id="0" name=""/>
        <dsp:cNvSpPr/>
      </dsp:nvSpPr>
      <dsp:spPr>
        <a:xfrm>
          <a:off x="140581" y="845928"/>
          <a:ext cx="1215459" cy="121545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7979B-D2F5-48F6-B6DF-6C2CA2AC5BA7}">
      <dsp:nvSpPr>
        <dsp:cNvPr id="0" name=""/>
        <dsp:cNvSpPr/>
      </dsp:nvSpPr>
      <dsp:spPr>
        <a:xfrm>
          <a:off x="720074" y="216023"/>
          <a:ext cx="1310509" cy="131050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FE10E-36D2-445D-AC50-BF608D7AC0D6}">
      <dsp:nvSpPr>
        <dsp:cNvPr id="0" name=""/>
        <dsp:cNvSpPr/>
      </dsp:nvSpPr>
      <dsp:spPr>
        <a:xfrm>
          <a:off x="0" y="89842"/>
          <a:ext cx="4500562" cy="450056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4FF20C-08BF-4975-8443-C9A5100E80FB}">
      <dsp:nvSpPr>
        <dsp:cNvPr id="0" name=""/>
        <dsp:cNvSpPr/>
      </dsp:nvSpPr>
      <dsp:spPr>
        <a:xfrm>
          <a:off x="144585" y="382379"/>
          <a:ext cx="2096127" cy="1800224"/>
        </a:xfrm>
        <a:prstGeom prst="roundRect">
          <a:avLst/>
        </a:prstGeom>
        <a:solidFill>
          <a:srgbClr val="B3C54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Strengths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Capabilities, resources, advantages, personal strengths, support networks, </a:t>
          </a:r>
        </a:p>
      </dsp:txBody>
      <dsp:txXfrm>
        <a:off x="144585" y="382379"/>
        <a:ext cx="2096127" cy="1800224"/>
      </dsp:txXfrm>
    </dsp:sp>
    <dsp:sp modelId="{175F0E26-712C-4984-AF75-0EA04A44B67A}">
      <dsp:nvSpPr>
        <dsp:cNvPr id="0" name=""/>
        <dsp:cNvSpPr/>
      </dsp:nvSpPr>
      <dsp:spPr>
        <a:xfrm>
          <a:off x="2294773" y="382379"/>
          <a:ext cx="2026279" cy="1800224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Weaknesses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Areas not so good at, limited resource, things to change, new skills you need to develop</a:t>
          </a:r>
        </a:p>
      </dsp:txBody>
      <dsp:txXfrm>
        <a:off x="2294773" y="382379"/>
        <a:ext cx="2026279" cy="1800224"/>
      </dsp:txXfrm>
    </dsp:sp>
    <dsp:sp modelId="{66379057-8FEF-4D30-88C8-B5E4997FB696}">
      <dsp:nvSpPr>
        <dsp:cNvPr id="0" name=""/>
        <dsp:cNvSpPr/>
      </dsp:nvSpPr>
      <dsp:spPr>
        <a:xfrm>
          <a:off x="216594" y="2497643"/>
          <a:ext cx="1952109" cy="1800224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Opportunities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Build on strengths, support network, external factors to benefit</a:t>
          </a:r>
        </a:p>
      </dsp:txBody>
      <dsp:txXfrm>
        <a:off x="216594" y="2497643"/>
        <a:ext cx="1952109" cy="1800224"/>
      </dsp:txXfrm>
    </dsp:sp>
    <dsp:sp modelId="{93B79458-F481-4D31-B11E-9122542C6AFC}">
      <dsp:nvSpPr>
        <dsp:cNvPr id="0" name=""/>
        <dsp:cNvSpPr/>
      </dsp:nvSpPr>
      <dsp:spPr>
        <a:xfrm>
          <a:off x="2294773" y="2497643"/>
          <a:ext cx="2026279" cy="1800224"/>
        </a:xfrm>
        <a:prstGeom prst="roundRect">
          <a:avLst/>
        </a:prstGeom>
        <a:solidFill>
          <a:srgbClr val="E3294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Threats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Obstacles, impending change, What would cause failure?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</dsp:txBody>
      <dsp:txXfrm>
        <a:off x="2294773" y="2497643"/>
        <a:ext cx="2026279" cy="18002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F7F78-17EF-4CFC-99A4-9B07696EDC5C}">
      <dsp:nvSpPr>
        <dsp:cNvPr id="0" name=""/>
        <dsp:cNvSpPr/>
      </dsp:nvSpPr>
      <dsp:spPr>
        <a:xfrm>
          <a:off x="821037" y="0"/>
          <a:ext cx="2408858" cy="240885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Environment </a:t>
          </a:r>
        </a:p>
      </dsp:txBody>
      <dsp:txXfrm>
        <a:off x="1573805" y="120442"/>
        <a:ext cx="903321" cy="240885"/>
      </dsp:txXfrm>
    </dsp:sp>
    <dsp:sp modelId="{E7FBED34-D2D6-4418-8F8D-21EFFE2EA8B9}">
      <dsp:nvSpPr>
        <dsp:cNvPr id="0" name=""/>
        <dsp:cNvSpPr/>
      </dsp:nvSpPr>
      <dsp:spPr>
        <a:xfrm>
          <a:off x="1035789" y="361328"/>
          <a:ext cx="2047529" cy="2047529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Behaviour </a:t>
          </a:r>
        </a:p>
      </dsp:txBody>
      <dsp:txXfrm>
        <a:off x="1618055" y="479061"/>
        <a:ext cx="882997" cy="235465"/>
      </dsp:txXfrm>
    </dsp:sp>
    <dsp:sp modelId="{CD91A316-FE15-43E6-ADAF-C780970EC268}">
      <dsp:nvSpPr>
        <dsp:cNvPr id="0" name=""/>
        <dsp:cNvSpPr/>
      </dsp:nvSpPr>
      <dsp:spPr>
        <a:xfrm>
          <a:off x="1207596" y="722657"/>
          <a:ext cx="1686200" cy="168620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Competencies </a:t>
          </a:r>
        </a:p>
      </dsp:txBody>
      <dsp:txXfrm>
        <a:off x="1614392" y="839005"/>
        <a:ext cx="872608" cy="232695"/>
      </dsp:txXfrm>
    </dsp:sp>
    <dsp:sp modelId="{D0A4588B-535D-47C8-A3C4-AF8A614E2947}">
      <dsp:nvSpPr>
        <dsp:cNvPr id="0" name=""/>
        <dsp:cNvSpPr/>
      </dsp:nvSpPr>
      <dsp:spPr>
        <a:xfrm>
          <a:off x="1336434" y="1083986"/>
          <a:ext cx="1324871" cy="132487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Beliefs </a:t>
          </a:r>
        </a:p>
      </dsp:txBody>
      <dsp:txXfrm>
        <a:off x="1641155" y="1203224"/>
        <a:ext cx="715430" cy="238476"/>
      </dsp:txXfrm>
    </dsp:sp>
    <dsp:sp modelId="{0DCB4D73-0D36-461A-AFD7-46DB52ACD73B}">
      <dsp:nvSpPr>
        <dsp:cNvPr id="0" name=""/>
        <dsp:cNvSpPr/>
      </dsp:nvSpPr>
      <dsp:spPr>
        <a:xfrm>
          <a:off x="1508236" y="1445314"/>
          <a:ext cx="963543" cy="963543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Identity </a:t>
          </a:r>
        </a:p>
      </dsp:txBody>
      <dsp:txXfrm>
        <a:off x="1676856" y="1565757"/>
        <a:ext cx="626303" cy="240885"/>
      </dsp:txXfrm>
    </dsp:sp>
    <dsp:sp modelId="{340AE458-F12E-4C3B-93DC-5D9FF3BB6984}">
      <dsp:nvSpPr>
        <dsp:cNvPr id="0" name=""/>
        <dsp:cNvSpPr/>
      </dsp:nvSpPr>
      <dsp:spPr>
        <a:xfrm>
          <a:off x="1673869" y="1806643"/>
          <a:ext cx="602214" cy="602214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dirty="0"/>
            <a:t>Mission</a:t>
          </a:r>
        </a:p>
      </dsp:txBody>
      <dsp:txXfrm>
        <a:off x="1762062" y="1957197"/>
        <a:ext cx="425829" cy="301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41CC7-8742-40EF-A3AC-E8A64CB15124}" type="datetimeFigureOut">
              <a:rPr lang="en-GB" smtClean="0"/>
              <a:pPr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0B6E3-E8CA-469C-8ABF-6E595EA16B0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jpeg"/><Relationship Id="rId9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gif"/><Relationship Id="rId5" Type="http://schemas.openxmlformats.org/officeDocument/2006/relationships/image" Target="../media/image9.jpe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61206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/>
              <a:t> </a:t>
            </a:r>
            <a:r>
              <a:rPr lang="en-GB" b="1" dirty="0">
                <a:solidFill>
                  <a:srgbClr val="7030A0"/>
                </a:solidFill>
              </a:rPr>
              <a:t>G.E.M.S Model </a:t>
            </a:r>
          </a:p>
          <a:p>
            <a:pPr>
              <a:buNone/>
            </a:pPr>
            <a:r>
              <a:rPr lang="en-GB" sz="1800" dirty="0"/>
              <a:t>Solution Focused Approach </a:t>
            </a:r>
          </a:p>
          <a:p>
            <a:pPr>
              <a:buNone/>
            </a:pPr>
            <a:r>
              <a:rPr lang="en-GB" sz="3200" dirty="0">
                <a:solidFill>
                  <a:srgbClr val="7030A0"/>
                </a:solidFill>
              </a:rPr>
              <a:t>G</a:t>
            </a:r>
            <a:r>
              <a:rPr lang="en-GB" sz="1800" dirty="0"/>
              <a:t>oal Setting </a:t>
            </a:r>
          </a:p>
          <a:p>
            <a:pPr>
              <a:buNone/>
            </a:pPr>
            <a:r>
              <a:rPr lang="en-GB" sz="1200" dirty="0"/>
              <a:t>What is the service user hoping to achieve?</a:t>
            </a:r>
          </a:p>
          <a:p>
            <a:pPr>
              <a:buNone/>
            </a:pPr>
            <a:r>
              <a:rPr lang="en-GB" sz="1200" dirty="0"/>
              <a:t>What are you hoping to achieve?</a:t>
            </a:r>
          </a:p>
          <a:p>
            <a:pPr>
              <a:buNone/>
            </a:pPr>
            <a:r>
              <a:rPr lang="en-GB" sz="1200" dirty="0"/>
              <a:t>How will you know when the goals have been met?</a:t>
            </a:r>
          </a:p>
          <a:p>
            <a:pPr>
              <a:buNone/>
            </a:pPr>
            <a:r>
              <a:rPr lang="en-GB" sz="1200" dirty="0"/>
              <a:t>What outcomes are you looking for?</a:t>
            </a:r>
          </a:p>
          <a:p>
            <a:pPr>
              <a:buNone/>
            </a:pPr>
            <a:r>
              <a:rPr lang="en-GB" sz="3200" dirty="0">
                <a:solidFill>
                  <a:srgbClr val="7030A0"/>
                </a:solidFill>
              </a:rPr>
              <a:t>E</a:t>
            </a:r>
            <a:r>
              <a:rPr lang="en-GB" sz="1800" dirty="0"/>
              <a:t>xception Finding</a:t>
            </a:r>
          </a:p>
          <a:p>
            <a:pPr>
              <a:buNone/>
            </a:pPr>
            <a:r>
              <a:rPr lang="en-GB" sz="1200" dirty="0"/>
              <a:t>What strategies have you used before?</a:t>
            </a:r>
          </a:p>
          <a:p>
            <a:pPr>
              <a:buNone/>
            </a:pPr>
            <a:r>
              <a:rPr lang="en-GB" sz="1200" dirty="0"/>
              <a:t>How might you draw on your skills in this situation?</a:t>
            </a:r>
          </a:p>
          <a:p>
            <a:pPr>
              <a:buNone/>
            </a:pPr>
            <a:r>
              <a:rPr lang="en-GB" sz="1200" dirty="0"/>
              <a:t>What could we have done which would help?</a:t>
            </a:r>
          </a:p>
          <a:p>
            <a:pPr>
              <a:buNone/>
            </a:pPr>
            <a:r>
              <a:rPr lang="en-GB" sz="1200" dirty="0"/>
              <a:t>Were there any parts where you are more confident?</a:t>
            </a:r>
          </a:p>
          <a:p>
            <a:pPr>
              <a:buNone/>
            </a:pPr>
            <a:r>
              <a:rPr lang="en-GB" sz="3200" dirty="0">
                <a:solidFill>
                  <a:srgbClr val="7030A0"/>
                </a:solidFill>
              </a:rPr>
              <a:t>M</a:t>
            </a:r>
            <a:r>
              <a:rPr lang="en-GB" sz="1800" dirty="0"/>
              <a:t>iracle Questions</a:t>
            </a:r>
          </a:p>
          <a:p>
            <a:pPr>
              <a:buNone/>
            </a:pPr>
            <a:r>
              <a:rPr lang="en-GB" sz="1300" dirty="0"/>
              <a:t>If you had a magic wand, what would you do with it in relation</a:t>
            </a:r>
          </a:p>
          <a:p>
            <a:pPr>
              <a:buNone/>
            </a:pPr>
            <a:r>
              <a:rPr lang="en-GB" sz="1300" dirty="0"/>
              <a:t>to this issue?</a:t>
            </a:r>
          </a:p>
          <a:p>
            <a:pPr>
              <a:buNone/>
            </a:pPr>
            <a:r>
              <a:rPr lang="en-GB" sz="1300" dirty="0"/>
              <a:t>If you had three wishes from a genie what would they be in</a:t>
            </a:r>
          </a:p>
          <a:p>
            <a:pPr>
              <a:buNone/>
            </a:pPr>
            <a:r>
              <a:rPr lang="en-GB" sz="1300" dirty="0"/>
              <a:t>relation to this issue?</a:t>
            </a:r>
          </a:p>
          <a:p>
            <a:pPr>
              <a:buNone/>
            </a:pPr>
            <a:r>
              <a:rPr lang="en-GB" sz="1300" dirty="0"/>
              <a:t>If you had a time machine and could go back in time and do</a:t>
            </a:r>
          </a:p>
          <a:p>
            <a:pPr>
              <a:buNone/>
            </a:pPr>
            <a:r>
              <a:rPr lang="en-GB" sz="1300" dirty="0"/>
              <a:t>something differently what would you do and why?</a:t>
            </a:r>
          </a:p>
          <a:p>
            <a:pPr>
              <a:buNone/>
            </a:pPr>
            <a:r>
              <a:rPr lang="en-GB" sz="3200" dirty="0">
                <a:solidFill>
                  <a:srgbClr val="7030A0"/>
                </a:solidFill>
              </a:rPr>
              <a:t>S</a:t>
            </a:r>
            <a:r>
              <a:rPr lang="en-GB" sz="1800" dirty="0"/>
              <a:t>caling Questions</a:t>
            </a:r>
          </a:p>
          <a:p>
            <a:pPr>
              <a:buNone/>
            </a:pPr>
            <a:r>
              <a:rPr lang="en-GB" sz="1300" dirty="0"/>
              <a:t>On a scale of 1 – 10 how confident, responsible, worried etc,</a:t>
            </a:r>
          </a:p>
          <a:p>
            <a:pPr>
              <a:buNone/>
            </a:pPr>
            <a:r>
              <a:rPr lang="en-GB" sz="1300" dirty="0"/>
              <a:t>do you feel?</a:t>
            </a:r>
          </a:p>
          <a:p>
            <a:pPr>
              <a:buNone/>
            </a:pPr>
            <a:r>
              <a:rPr lang="en-GB" sz="1300" dirty="0"/>
              <a:t>Why do you give that score?</a:t>
            </a:r>
          </a:p>
          <a:p>
            <a:pPr>
              <a:buNone/>
            </a:pPr>
            <a:r>
              <a:rPr lang="en-GB" sz="1300" dirty="0"/>
              <a:t>What would it take to improve that score? 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</p:nvPr>
        </p:nvGraphicFramePr>
        <p:xfrm>
          <a:off x="4716016" y="2564904"/>
          <a:ext cx="4177159" cy="3960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sophie.gilbert\AppData\Local\Microsoft\Windows\Temporary Internet Files\Content.IE5\3NV38WBY\cutie_mark___frenzy_gem__request__by_durpy-d5yxe9b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188640"/>
            <a:ext cx="1440375" cy="184482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932040" y="404664"/>
            <a:ext cx="35283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Kolb’s Experimental </a:t>
            </a:r>
          </a:p>
          <a:p>
            <a:pPr algn="ctr"/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Learning Cycle(1984)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Four stages of learning that are formed by reflecting over experiences to guide future actions and experiences. 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ophie.gilbert\AppData\Local\Microsoft\Windows\Temporary Internet Files\Content.IE5\2UCF01LJ\iStock_000016768581_ExtraSmall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556792"/>
            <a:ext cx="1540198" cy="1001464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572149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b="1" dirty="0">
                <a:solidFill>
                  <a:srgbClr val="00B050"/>
                </a:solidFill>
              </a:rPr>
              <a:t>Stages of Reflection </a:t>
            </a:r>
          </a:p>
          <a:p>
            <a:pPr algn="ctr">
              <a:buNone/>
            </a:pPr>
            <a:r>
              <a:rPr lang="en-GB" sz="2000" dirty="0" err="1"/>
              <a:t>Schön</a:t>
            </a:r>
            <a:r>
              <a:rPr lang="en-GB" sz="2000" dirty="0"/>
              <a:t> (1983)</a:t>
            </a:r>
          </a:p>
          <a:p>
            <a:pPr>
              <a:buNone/>
            </a:pPr>
            <a:endParaRPr lang="en-GB" sz="2000" dirty="0"/>
          </a:p>
          <a:p>
            <a:pPr>
              <a:buNone/>
            </a:pPr>
            <a:r>
              <a:rPr lang="en-GB" sz="2000" dirty="0"/>
              <a:t>Reflection </a:t>
            </a:r>
            <a:r>
              <a:rPr lang="en-GB" sz="2000" dirty="0">
                <a:solidFill>
                  <a:srgbClr val="92D050"/>
                </a:solidFill>
              </a:rPr>
              <a:t>FOR</a:t>
            </a:r>
            <a:r>
              <a:rPr lang="en-GB" sz="2000" dirty="0"/>
              <a:t> action</a:t>
            </a:r>
          </a:p>
          <a:p>
            <a:pPr>
              <a:buNone/>
            </a:pPr>
            <a:r>
              <a:rPr lang="en-GB" sz="1400" dirty="0"/>
              <a:t>Planning for the piece </a:t>
            </a:r>
          </a:p>
          <a:p>
            <a:pPr>
              <a:buNone/>
            </a:pPr>
            <a:r>
              <a:rPr lang="en-GB" sz="1400" dirty="0"/>
              <a:t>of work before it happens </a:t>
            </a:r>
          </a:p>
          <a:p>
            <a:pPr>
              <a:buNone/>
            </a:pPr>
            <a:r>
              <a:rPr lang="en-GB" sz="1200" dirty="0"/>
              <a:t>What might happen, what will work best, and how to handle issues that may arrive</a:t>
            </a:r>
          </a:p>
          <a:p>
            <a:pPr>
              <a:buNone/>
            </a:pPr>
            <a:endParaRPr lang="en-GB" sz="1200" dirty="0"/>
          </a:p>
          <a:p>
            <a:pPr>
              <a:buNone/>
            </a:pPr>
            <a:endParaRPr lang="en-GB" sz="1200" dirty="0"/>
          </a:p>
          <a:p>
            <a:pPr algn="r">
              <a:buNone/>
            </a:pPr>
            <a:r>
              <a:rPr lang="en-GB" sz="2000" dirty="0"/>
              <a:t>Reflection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en-GB" sz="2000" dirty="0"/>
              <a:t> action</a:t>
            </a:r>
          </a:p>
          <a:p>
            <a:pPr algn="r">
              <a:buNone/>
            </a:pPr>
            <a:r>
              <a:rPr lang="en-GB" sz="1400" dirty="0"/>
              <a:t>Reflecting at the moment</a:t>
            </a:r>
          </a:p>
          <a:p>
            <a:pPr algn="r">
              <a:buNone/>
            </a:pPr>
            <a:r>
              <a:rPr lang="en-GB" sz="1400" dirty="0"/>
              <a:t> it is happening and adapting </a:t>
            </a:r>
          </a:p>
          <a:p>
            <a:pPr algn="r">
              <a:buNone/>
            </a:pPr>
            <a:r>
              <a:rPr lang="en-GB" sz="1400" dirty="0"/>
              <a:t>approach to what works best at that time  </a:t>
            </a:r>
          </a:p>
          <a:p>
            <a:pPr>
              <a:buNone/>
            </a:pPr>
            <a:endParaRPr lang="en-GB" sz="2000" dirty="0"/>
          </a:p>
          <a:p>
            <a:pPr>
              <a:buNone/>
            </a:pPr>
            <a:r>
              <a:rPr lang="en-GB" sz="2000" dirty="0"/>
              <a:t>Reflection </a:t>
            </a:r>
            <a:r>
              <a:rPr lang="en-GB" sz="2000" dirty="0">
                <a:solidFill>
                  <a:srgbClr val="FF0000"/>
                </a:solidFill>
              </a:rPr>
              <a:t>ON</a:t>
            </a:r>
            <a:r>
              <a:rPr lang="en-GB" sz="2000" dirty="0"/>
              <a:t> action </a:t>
            </a:r>
          </a:p>
          <a:p>
            <a:pPr>
              <a:buNone/>
            </a:pPr>
            <a:r>
              <a:rPr lang="en-GB" sz="1400" dirty="0"/>
              <a:t>Looking back after the fact, how things went good</a:t>
            </a:r>
          </a:p>
          <a:p>
            <a:pPr>
              <a:buNone/>
            </a:pPr>
            <a:r>
              <a:rPr lang="en-GB" sz="1400" dirty="0"/>
              <a:t>and bad,</a:t>
            </a:r>
          </a:p>
          <a:p>
            <a:pPr>
              <a:buNone/>
            </a:pPr>
            <a:r>
              <a:rPr lang="en-GB" sz="1400" dirty="0"/>
              <a:t> did “in action” affect the outcomes?</a:t>
            </a:r>
          </a:p>
          <a:p>
            <a:pPr>
              <a:buNone/>
            </a:pPr>
            <a:r>
              <a:rPr lang="en-GB" sz="1400" dirty="0"/>
              <a:t> How could it have been better?</a:t>
            </a:r>
          </a:p>
        </p:txBody>
      </p:sp>
      <p:pic>
        <p:nvPicPr>
          <p:cNvPr id="12" name="Content Placeholder 11" descr="think on your feet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95536" y="3356992"/>
            <a:ext cx="1812429" cy="840879"/>
          </a:xfrm>
        </p:spPr>
      </p:pic>
      <p:pic>
        <p:nvPicPr>
          <p:cNvPr id="2057" name="Picture 9" descr="C:\Users\sophie.gilbert\AppData\Local\Microsoft\Windows\Temporary Internet Files\Content.IE5\2UCF01LJ\13982836004_b64f5eff21_b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5517232"/>
            <a:ext cx="1440160" cy="980728"/>
          </a:xfrm>
          <a:prstGeom prst="rect">
            <a:avLst/>
          </a:prstGeom>
          <a:noFill/>
        </p:spPr>
      </p:pic>
      <p:graphicFrame>
        <p:nvGraphicFramePr>
          <p:cNvPr id="17" name="Diagram 16"/>
          <p:cNvGraphicFramePr/>
          <p:nvPr/>
        </p:nvGraphicFramePr>
        <p:xfrm>
          <a:off x="4860032" y="1556792"/>
          <a:ext cx="4128120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508104" y="404664"/>
            <a:ext cx="280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C00000"/>
                </a:solidFill>
              </a:rPr>
              <a:t>DIEP Strategy </a:t>
            </a:r>
          </a:p>
          <a:p>
            <a:pPr algn="ctr"/>
            <a:r>
              <a:rPr lang="en-GB" dirty="0" err="1"/>
              <a:t>Boud</a:t>
            </a:r>
            <a:r>
              <a:rPr lang="en-GB" dirty="0"/>
              <a:t> (1985) adapted by RMIT University (2007)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2195736" y="1412776"/>
          <a:ext cx="2376264" cy="2952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4643438" y="1988840"/>
          <a:ext cx="4500562" cy="4680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179249"/>
            <a:ext cx="3672408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What? So What? </a:t>
            </a:r>
          </a:p>
          <a:p>
            <a:pPr algn="ctr"/>
            <a:r>
              <a:rPr lang="en-GB" sz="2800" dirty="0">
                <a:solidFill>
                  <a:srgbClr val="0070C0"/>
                </a:solidFill>
              </a:rPr>
              <a:t>Now What?</a:t>
            </a:r>
          </a:p>
          <a:p>
            <a:pPr algn="ctr"/>
            <a:r>
              <a:rPr lang="en-GB" dirty="0" err="1"/>
              <a:t>Borton</a:t>
            </a:r>
            <a:r>
              <a:rPr lang="en-GB" dirty="0"/>
              <a:t> (1970)</a:t>
            </a:r>
          </a:p>
          <a:p>
            <a:endParaRPr lang="en-GB" dirty="0"/>
          </a:p>
          <a:p>
            <a:r>
              <a:rPr lang="en-GB" dirty="0"/>
              <a:t>What?</a:t>
            </a:r>
          </a:p>
          <a:p>
            <a:r>
              <a:rPr lang="en-GB" sz="1400" dirty="0"/>
              <a:t>What happened?</a:t>
            </a:r>
          </a:p>
          <a:p>
            <a:r>
              <a:rPr lang="en-GB" sz="1400" dirty="0"/>
              <a:t>What did I do?</a:t>
            </a:r>
          </a:p>
          <a:p>
            <a:r>
              <a:rPr lang="en-GB" sz="1400" dirty="0"/>
              <a:t>What did others do?</a:t>
            </a:r>
          </a:p>
          <a:p>
            <a:r>
              <a:rPr lang="en-GB" sz="1400" dirty="0"/>
              <a:t>What was I trying to Achieve?</a:t>
            </a:r>
          </a:p>
          <a:p>
            <a:r>
              <a:rPr lang="en-GB" sz="1400" dirty="0"/>
              <a:t>What was actually achieved?</a:t>
            </a:r>
          </a:p>
          <a:p>
            <a:r>
              <a:rPr lang="en-GB" sz="1400" dirty="0"/>
              <a:t>What was my reaction?</a:t>
            </a:r>
          </a:p>
          <a:p>
            <a:endParaRPr lang="en-GB" dirty="0"/>
          </a:p>
          <a:p>
            <a:r>
              <a:rPr lang="en-GB" dirty="0"/>
              <a:t>So What?</a:t>
            </a:r>
          </a:p>
          <a:p>
            <a:r>
              <a:rPr lang="en-GB" sz="1400" dirty="0"/>
              <a:t>So what are my feelings now </a:t>
            </a:r>
          </a:p>
          <a:p>
            <a:r>
              <a:rPr lang="en-GB" sz="1400" dirty="0"/>
              <a:t>So what were the effects of my actions?</a:t>
            </a:r>
          </a:p>
          <a:p>
            <a:r>
              <a:rPr lang="en-GB" sz="1400" dirty="0"/>
              <a:t>So what is the importance of this?</a:t>
            </a:r>
          </a:p>
          <a:p>
            <a:r>
              <a:rPr lang="en-GB" sz="1400" dirty="0"/>
              <a:t>So what more do I know?</a:t>
            </a:r>
          </a:p>
          <a:p>
            <a:r>
              <a:rPr lang="en-GB" sz="1400" dirty="0"/>
              <a:t>So What have I learnt?</a:t>
            </a:r>
          </a:p>
          <a:p>
            <a:endParaRPr lang="en-GB" dirty="0"/>
          </a:p>
          <a:p>
            <a:r>
              <a:rPr lang="en-GB" dirty="0"/>
              <a:t>Now What?</a:t>
            </a:r>
          </a:p>
          <a:p>
            <a:r>
              <a:rPr lang="en-GB" sz="1400" dirty="0"/>
              <a:t>Now what do I need to do?</a:t>
            </a:r>
          </a:p>
          <a:p>
            <a:r>
              <a:rPr lang="en-GB" sz="1400" dirty="0"/>
              <a:t>Now what different options have I got ?</a:t>
            </a:r>
          </a:p>
          <a:p>
            <a:r>
              <a:rPr lang="en-GB" sz="1400" dirty="0"/>
              <a:t>Now what help do I need to action my reflection and learning?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332656"/>
            <a:ext cx="352839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S W O T Analysis</a:t>
            </a:r>
          </a:p>
          <a:p>
            <a:pPr algn="ctr"/>
            <a:endParaRPr lang="en-GB" dirty="0"/>
          </a:p>
          <a:p>
            <a:pPr algn="ctr"/>
            <a:r>
              <a:rPr lang="en-GB" sz="1400" dirty="0"/>
              <a:t>SWOT Analysis is an evaluation tool that allows you to reflect and form a decision. This tool is often used in the business world and can be applied to many topics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sophie.gilbert\AppData\Local\Microsoft\Windows\Temporary Internet Files\Content.IE5\2UCF01LJ\ApVdB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836712"/>
            <a:ext cx="4067944" cy="5616624"/>
          </a:xfrm>
          <a:prstGeom prst="rect">
            <a:avLst/>
          </a:prstGeom>
          <a:noFill/>
        </p:spPr>
      </p:pic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1259632" y="4293096"/>
          <a:ext cx="4038600" cy="2408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9512" y="4869160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The Onion </a:t>
            </a:r>
          </a:p>
          <a:p>
            <a:r>
              <a:rPr lang="en-GB" sz="2800" b="1" dirty="0">
                <a:solidFill>
                  <a:srgbClr val="7030A0"/>
                </a:solidFill>
              </a:rPr>
              <a:t>   Model  </a:t>
            </a:r>
          </a:p>
          <a:p>
            <a:r>
              <a:rPr lang="en-GB" sz="1400" dirty="0">
                <a:solidFill>
                  <a:srgbClr val="7030A0"/>
                </a:solidFill>
              </a:rPr>
              <a:t>   Korthagen (2015)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0"/>
            <a:ext cx="424847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Environment</a:t>
            </a:r>
            <a:r>
              <a:rPr lang="en-GB" sz="1400" b="1" u="sng" dirty="0"/>
              <a:t> </a:t>
            </a:r>
            <a:r>
              <a:rPr lang="en-GB" sz="1400" dirty="0"/>
              <a:t>– What do I encounter?</a:t>
            </a:r>
          </a:p>
          <a:p>
            <a:pPr algn="r"/>
            <a:r>
              <a:rPr lang="en-GB" sz="1400" dirty="0"/>
              <a:t>What am I dealing with? What impact does the environment have on the situation and practice?</a:t>
            </a:r>
          </a:p>
          <a:p>
            <a:pPr algn="r"/>
            <a:endParaRPr lang="en-GB" sz="1400" dirty="0"/>
          </a:p>
          <a:p>
            <a:r>
              <a:rPr lang="en-GB" sz="14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Behaviour</a:t>
            </a:r>
            <a:r>
              <a:rPr lang="en-GB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400" dirty="0"/>
              <a:t>– What did I do? How did I behave? How was my behaviour viewed by others?</a:t>
            </a:r>
          </a:p>
          <a:p>
            <a:endParaRPr lang="en-GB" sz="1400" dirty="0"/>
          </a:p>
          <a:p>
            <a:pPr algn="r"/>
            <a:r>
              <a:rPr lang="en-GB" sz="14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Competencies</a:t>
            </a:r>
            <a:r>
              <a:rPr lang="en-GB" sz="1400" b="1" u="sng" dirty="0"/>
              <a:t>-</a:t>
            </a:r>
            <a:r>
              <a:rPr lang="en-GB" sz="1400" dirty="0"/>
              <a:t> What am I competent at? Is there anything further I need to develop? Is there criteria for standards? Did I meet these standards?</a:t>
            </a:r>
          </a:p>
          <a:p>
            <a:pPr algn="r"/>
            <a:endParaRPr lang="en-GB" sz="1400" dirty="0"/>
          </a:p>
          <a:p>
            <a:r>
              <a:rPr lang="en-GB" sz="1400" b="1" u="sng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Beliefs</a:t>
            </a:r>
            <a:r>
              <a:rPr lang="en-GB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-</a:t>
            </a:r>
            <a:r>
              <a:rPr lang="en-GB" sz="1400" dirty="0"/>
              <a:t> What do I believe?</a:t>
            </a:r>
          </a:p>
          <a:p>
            <a:r>
              <a:rPr lang="en-GB" sz="1400" dirty="0"/>
              <a:t> What impact do values and beliefs</a:t>
            </a:r>
          </a:p>
          <a:p>
            <a:r>
              <a:rPr lang="en-GB" sz="1400" dirty="0"/>
              <a:t>have on my practice?</a:t>
            </a:r>
          </a:p>
          <a:p>
            <a:endParaRPr lang="en-GB" sz="1400" dirty="0"/>
          </a:p>
          <a:p>
            <a:pPr algn="r"/>
            <a:r>
              <a:rPr lang="en-GB" sz="1400" u="sng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Identity</a:t>
            </a:r>
            <a:r>
              <a:rPr lang="en-GB" sz="1400" dirty="0"/>
              <a:t> – Who Am I? How do people see me? </a:t>
            </a:r>
          </a:p>
          <a:p>
            <a:pPr algn="r"/>
            <a:r>
              <a:rPr lang="en-GB" sz="1400" dirty="0"/>
              <a:t>who else is involved?  What are similarities/</a:t>
            </a:r>
          </a:p>
          <a:p>
            <a:pPr algn="r"/>
            <a:r>
              <a:rPr lang="en-GB" sz="1400" dirty="0"/>
              <a:t>differences between us?</a:t>
            </a:r>
          </a:p>
          <a:p>
            <a:r>
              <a:rPr lang="en-GB" sz="1400" u="sng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Mission</a:t>
            </a:r>
            <a:r>
              <a:rPr lang="en-GB" sz="1400" dirty="0"/>
              <a:t> –What inspires me? </a:t>
            </a:r>
          </a:p>
          <a:p>
            <a:r>
              <a:rPr lang="en-GB" sz="1400" dirty="0"/>
              <a:t>Why am I a social worker? To what extent is that mission evident in what I do?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860032" y="260648"/>
            <a:ext cx="403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400" dirty="0"/>
              <a:t>Head, Heart, Hands and Feet</a:t>
            </a:r>
          </a:p>
        </p:txBody>
      </p:sp>
      <p:sp>
        <p:nvSpPr>
          <p:cNvPr id="11" name="Heart 10"/>
          <p:cNvSpPr/>
          <p:nvPr/>
        </p:nvSpPr>
        <p:spPr>
          <a:xfrm>
            <a:off x="6804248" y="2132856"/>
            <a:ext cx="360040" cy="28803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076056" y="1052736"/>
            <a:ext cx="12961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Head</a:t>
            </a:r>
            <a:r>
              <a:rPr lang="en-GB" dirty="0"/>
              <a:t>: </a:t>
            </a:r>
            <a:r>
              <a:rPr lang="en-GB" sz="1400" dirty="0"/>
              <a:t>What Knowledge and experiences did you draw on?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6156176" y="1268760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0352" y="1988840"/>
            <a:ext cx="108012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Heart: </a:t>
            </a:r>
            <a:r>
              <a:rPr lang="en-GB" sz="1400" dirty="0"/>
              <a:t>How did you feel? How did the child / family feel?</a:t>
            </a:r>
          </a:p>
          <a:p>
            <a:r>
              <a:rPr lang="en-GB" sz="1400" dirty="0"/>
              <a:t>motivation or intention </a:t>
            </a:r>
          </a:p>
        </p:txBody>
      </p:sp>
      <p:cxnSp>
        <p:nvCxnSpPr>
          <p:cNvPr id="17" name="Straight Connector 16"/>
          <p:cNvCxnSpPr>
            <a:stCxn id="11" idx="0"/>
          </p:cNvCxnSpPr>
          <p:nvPr/>
        </p:nvCxnSpPr>
        <p:spPr>
          <a:xfrm>
            <a:off x="6984268" y="2204864"/>
            <a:ext cx="8280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60032" y="3717032"/>
            <a:ext cx="10081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Hands: </a:t>
            </a:r>
            <a:r>
              <a:rPr lang="en-GB" sz="1400" dirty="0"/>
              <a:t>What did  you do? How did you do it? What skills did you use?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580112" y="3933056"/>
            <a:ext cx="50405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380312" y="4725144"/>
            <a:ext cx="144016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030A0"/>
                </a:solidFill>
              </a:rPr>
              <a:t>Feet:</a:t>
            </a:r>
          </a:p>
          <a:p>
            <a:r>
              <a:rPr lang="en-GB" sz="1400" dirty="0"/>
              <a:t>How did your profession and practice standards ground your practice? E.g. Values?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7092280" y="5517232"/>
            <a:ext cx="288032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C:\Users\sophie.gilbert\AppData\Local\Microsoft\Windows\Temporary Internet Files\Content.IE5\EJG0XJYX\cloud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564904"/>
            <a:ext cx="1440160" cy="122413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6632"/>
            <a:ext cx="4038600" cy="6009531"/>
          </a:xfrm>
        </p:spPr>
        <p:txBody>
          <a:bodyPr/>
          <a:lstStyle/>
          <a:p>
            <a:pPr>
              <a:buNone/>
            </a:pPr>
            <a:r>
              <a:rPr lang="en-GB" dirty="0">
                <a:solidFill>
                  <a:srgbClr val="00B0F0"/>
                </a:solidFill>
              </a:rPr>
              <a:t>The Weather Model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2050" name="Picture 2" descr="C:\Users\sophie.gilbert\AppData\Local\Microsoft\Windows\Temporary Internet Files\Content.IE5\DWX9ULDL\suncartoo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1440160" cy="1296144"/>
          </a:xfrm>
          <a:prstGeom prst="rect">
            <a:avLst/>
          </a:prstGeom>
          <a:noFill/>
        </p:spPr>
      </p:pic>
      <p:pic>
        <p:nvPicPr>
          <p:cNvPr id="2052" name="Picture 4" descr="C:\Users\sophie.gilbert\AppData\Local\Microsoft\Windows\Temporary Internet Files\Content.IE5\DWX9ULDL\wind-clipart-6[1]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492896"/>
            <a:ext cx="1152128" cy="1152128"/>
          </a:xfrm>
          <a:prstGeom prst="rect">
            <a:avLst/>
          </a:prstGeom>
          <a:noFill/>
        </p:spPr>
      </p:pic>
      <p:pic>
        <p:nvPicPr>
          <p:cNvPr id="2054" name="Picture 6" descr="C:\Users\sophie.gilbert\AppData\Local\Microsoft\Windows\Temporary Internet Files\Content.IE5\2UCF01LJ\rain_cloud_by_crown_heart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4293096"/>
            <a:ext cx="1296144" cy="1423072"/>
          </a:xfrm>
          <a:prstGeom prst="rect">
            <a:avLst/>
          </a:prstGeom>
          <a:noFill/>
        </p:spPr>
      </p:pic>
      <p:pic>
        <p:nvPicPr>
          <p:cNvPr id="2061" name="Picture 13" descr="C:\Users\sophie.gilbert\AppData\Local\Microsoft\Windows\Temporary Internet Files\Content.IE5\2UCF01LJ\black_cloud[1]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03648" y="3501008"/>
            <a:ext cx="1344935" cy="1542479"/>
          </a:xfrm>
          <a:prstGeom prst="rect">
            <a:avLst/>
          </a:prstGeom>
          <a:noFill/>
        </p:spPr>
      </p:pic>
      <p:pic>
        <p:nvPicPr>
          <p:cNvPr id="2066" name="Picture 18" descr="C:\Users\sophie.gilbert\AppData\Local\Microsoft\Windows\Temporary Internet Files\Content.IE5\2UCF01LJ\2803201615045889498-Grey%20Shaded%20Cloud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620688"/>
            <a:ext cx="1219200" cy="12192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51520" y="1124744"/>
            <a:ext cx="1008112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dirty="0"/>
              <a:t>Sunshine</a:t>
            </a:r>
            <a:r>
              <a:rPr lang="en-GB" sz="1400" dirty="0"/>
              <a:t> what went well? Feeling good?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27784" y="1628800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Cloudy/Foggy  </a:t>
            </a:r>
          </a:p>
          <a:p>
            <a:pPr algn="ctr"/>
            <a:r>
              <a:rPr lang="en-GB" sz="1400" dirty="0"/>
              <a:t>Doing ok? but could go wrong? unsure of where to go?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15616" y="2204864"/>
            <a:ext cx="129614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Wind</a:t>
            </a:r>
          </a:p>
          <a:p>
            <a:pPr algn="ctr"/>
            <a:r>
              <a:rPr lang="en-GB" sz="1500" dirty="0"/>
              <a:t>Is something blowing you off course?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59832" y="3501008"/>
            <a:ext cx="151216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Rain </a:t>
            </a:r>
          </a:p>
          <a:p>
            <a:pPr algn="ctr"/>
            <a:r>
              <a:rPr lang="en-GB" sz="1400" dirty="0"/>
              <a:t>What didn’t go </a:t>
            </a:r>
          </a:p>
          <a:p>
            <a:pPr algn="ctr"/>
            <a:r>
              <a:rPr lang="en-GB" sz="1400" dirty="0"/>
              <a:t>so well?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3789040"/>
            <a:ext cx="1800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Thunder and Lightening </a:t>
            </a:r>
          </a:p>
          <a:p>
            <a:r>
              <a:rPr lang="en-GB" sz="1400" dirty="0"/>
              <a:t>To many voices not able to see the true picture? A voice missing? Has there been any surprises?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19672" y="5013176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Stormy:</a:t>
            </a:r>
          </a:p>
          <a:p>
            <a:pPr algn="ctr"/>
            <a:r>
              <a:rPr lang="en-GB" sz="1400" dirty="0"/>
              <a:t>Is there a lot of conflict? Disagreements or lack of engagement? How did you manage the storm?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7504" y="6273225"/>
            <a:ext cx="4464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</a:rPr>
              <a:t>Consider Power – Who is forecasting the weather?</a:t>
            </a:r>
          </a:p>
        </p:txBody>
      </p:sp>
      <p:pic>
        <p:nvPicPr>
          <p:cNvPr id="32" name="Content Placeholder 31" descr="Gibbs-Reflective-Cycle.png"/>
          <p:cNvPicPr>
            <a:picLocks noGrp="1" noChangeAspect="1"/>
          </p:cNvPicPr>
          <p:nvPr>
            <p:ph sz="half" idx="2"/>
          </p:nvPr>
        </p:nvPicPr>
        <p:blipFill>
          <a:blip r:embed="rId8" cstate="print"/>
          <a:stretch>
            <a:fillRect/>
          </a:stretch>
        </p:blipFill>
        <p:spPr>
          <a:xfrm>
            <a:off x="5364088" y="1196752"/>
            <a:ext cx="3212976" cy="4129087"/>
          </a:xfrm>
        </p:spPr>
      </p:pic>
      <p:sp>
        <p:nvSpPr>
          <p:cNvPr id="33" name="TextBox 32"/>
          <p:cNvSpPr txBox="1"/>
          <p:nvPr/>
        </p:nvSpPr>
        <p:spPr>
          <a:xfrm>
            <a:off x="5292080" y="188640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Gibb’s Reflective Cycle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292080" y="764704"/>
            <a:ext cx="144016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dirty="0"/>
              <a:t>What? Where? Who? Why? What?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35888" y="1268760"/>
            <a:ext cx="10081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/>
              <a:t>What were you thinking and feeling at the time?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100392" y="3284984"/>
            <a:ext cx="1043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How did your feelings impact on what happened?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8100392" y="2276872"/>
            <a:ext cx="720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8100392" y="3068960"/>
            <a:ext cx="21602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300192" y="1412776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812360" y="5301208"/>
            <a:ext cx="11521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dirty="0"/>
              <a:t>What went well and what didn’t go so well?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7884368" y="5085184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292080" y="5229200"/>
            <a:ext cx="129614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/>
              <a:t>What have you learnt? What else could you have done?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6084168" y="5013176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572000" y="3284985"/>
            <a:ext cx="115212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would you do differently next time?</a:t>
            </a:r>
          </a:p>
          <a:p>
            <a:endParaRPr lang="en-GB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4716016" y="1772816"/>
            <a:ext cx="108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are you going to apply your learning</a:t>
            </a:r>
            <a:r>
              <a:rPr lang="en-GB" dirty="0"/>
              <a:t>?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652120" y="2420888"/>
            <a:ext cx="7200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5580112" y="3140968"/>
            <a:ext cx="720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0857F4FCE0DE4689370ACA1BF66183" ma:contentTypeVersion="16" ma:contentTypeDescription="Create a new document." ma:contentTypeScope="" ma:versionID="98e49a93cad0626d683d609f121a0735">
  <xsd:schema xmlns:xsd="http://www.w3.org/2001/XMLSchema" xmlns:xs="http://www.w3.org/2001/XMLSchema" xmlns:p="http://schemas.microsoft.com/office/2006/metadata/properties" xmlns:ns2="f030db69-1d5c-4c1f-887a-00e75fed0d5c" xmlns:ns3="9290b198-8967-4052-909f-a231108c0004" xmlns:ns4="6a450456-32e7-4803-8a72-663c77b3cefc" targetNamespace="http://schemas.microsoft.com/office/2006/metadata/properties" ma:root="true" ma:fieldsID="2caad15a592edcfdabfc49912a3b5e54" ns2:_="" ns3:_="" ns4:_="">
    <xsd:import namespace="f030db69-1d5c-4c1f-887a-00e75fed0d5c"/>
    <xsd:import namespace="9290b198-8967-4052-909f-a231108c0004"/>
    <xsd:import namespace="6a450456-32e7-4803-8a72-663c77b3cefc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0db69-1d5c-4c1f-887a-00e75fed0d5c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404866d9-16cf-4ec7-ba65-01a052170975}" ma:internalName="TaxCatchAll" ma:showField="CatchAllData" ma:web="6a450456-32e7-4803-8a72-663c77b3ce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404866d9-16cf-4ec7-ba65-01a052170975}" ma:internalName="TaxCatchAllLabel" ma:readOnly="true" ma:showField="CatchAllDataLabel" ma:web="6a450456-32e7-4803-8a72-663c77b3ce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0b198-8967-4052-909f-a231108c00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ed0261d-8e1d-4a30-b593-96d7f0c84e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50456-32e7-4803-8a72-663c77b3cef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290b198-8967-4052-909f-a231108c0004">
      <Terms xmlns="http://schemas.microsoft.com/office/infopath/2007/PartnerControls"/>
    </lcf76f155ced4ddcb4097134ff3c332f>
    <TaxCatchAll xmlns="f030db69-1d5c-4c1f-887a-00e75fed0d5c" xsi:nil="true"/>
  </documentManagement>
</p:properties>
</file>

<file path=customXml/itemProps1.xml><?xml version="1.0" encoding="utf-8"?>
<ds:datastoreItem xmlns:ds="http://schemas.openxmlformats.org/officeDocument/2006/customXml" ds:itemID="{19B6B1E6-E5FA-4CA9-9C10-3A0F0EE0D32B}"/>
</file>

<file path=customXml/itemProps2.xml><?xml version="1.0" encoding="utf-8"?>
<ds:datastoreItem xmlns:ds="http://schemas.openxmlformats.org/officeDocument/2006/customXml" ds:itemID="{EBC928E2-66E5-4735-993C-10162C146739}"/>
</file>

<file path=customXml/itemProps3.xml><?xml version="1.0" encoding="utf-8"?>
<ds:datastoreItem xmlns:ds="http://schemas.openxmlformats.org/officeDocument/2006/customXml" ds:itemID="{89264B42-93BC-47CF-AD46-FF1F37D360ED}"/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1087</Words>
  <Application>Microsoft Office PowerPoint</Application>
  <PresentationFormat>On-screen Show (4:3)</PresentationFormat>
  <Paragraphs>175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Dudley 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sophie.gilbert</dc:creator>
  <cp:lastModifiedBy>De Waal, Sue</cp:lastModifiedBy>
  <cp:revision>32</cp:revision>
  <dcterms:created xsi:type="dcterms:W3CDTF">2018-02-06T13:29:22Z</dcterms:created>
  <dcterms:modified xsi:type="dcterms:W3CDTF">2026-01-23T10:58:08Z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0x010100720857F4FCE0DE4689370ACA1BF66183</vt:lpwstr>
  </property>
</Properties>
</file>